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0586-C8FD-43C5-94F1-44CDD5883AE1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A76C-7476-4B63-BA01-82604D69C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731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0586-C8FD-43C5-94F1-44CDD5883AE1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A76C-7476-4B63-BA01-82604D69C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97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0586-C8FD-43C5-94F1-44CDD5883AE1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A76C-7476-4B63-BA01-82604D69C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18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0586-C8FD-43C5-94F1-44CDD5883AE1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A76C-7476-4B63-BA01-82604D69C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62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0586-C8FD-43C5-94F1-44CDD5883AE1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A76C-7476-4B63-BA01-82604D69C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092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0586-C8FD-43C5-94F1-44CDD5883AE1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A76C-7476-4B63-BA01-82604D69C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042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0586-C8FD-43C5-94F1-44CDD5883AE1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A76C-7476-4B63-BA01-82604D69C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266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0586-C8FD-43C5-94F1-44CDD5883AE1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A76C-7476-4B63-BA01-82604D69C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1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0586-C8FD-43C5-94F1-44CDD5883AE1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A76C-7476-4B63-BA01-82604D69C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870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0586-C8FD-43C5-94F1-44CDD5883AE1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A76C-7476-4B63-BA01-82604D69C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250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0586-C8FD-43C5-94F1-44CDD5883AE1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A76C-7476-4B63-BA01-82604D69C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67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0586-C8FD-43C5-94F1-44CDD5883AE1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5A76C-7476-4B63-BA01-82604D69C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7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87600"/>
          </a:xfrm>
        </p:spPr>
        <p:txBody>
          <a:bodyPr>
            <a:scene3d>
              <a:camera prst="perspectiveContrastingRigh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uk-UA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Шалва Олександрович Амонашвілі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337" y="6036480"/>
            <a:ext cx="2774868" cy="494949"/>
          </a:xfrm>
        </p:spPr>
        <p:txBody>
          <a:bodyPr/>
          <a:lstStyle/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Людина Світла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74" y="1180853"/>
            <a:ext cx="5350576" cy="53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18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019" y="0"/>
            <a:ext cx="9094556" cy="682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10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757270" y="514674"/>
            <a:ext cx="21605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00CC"/>
                </a:solidFill>
              </a:rPr>
              <a:t>Ищи</a:t>
            </a:r>
            <a:br>
              <a:rPr lang="ru-RU" altLang="ru-RU" sz="2400" b="1" dirty="0">
                <a:solidFill>
                  <a:srgbClr val="0000CC"/>
                </a:solidFill>
              </a:rPr>
            </a:br>
            <a:r>
              <a:rPr lang="ru-RU" altLang="ru-RU" sz="2400" b="1" dirty="0">
                <a:solidFill>
                  <a:srgbClr val="0000CC"/>
                </a:solidFill>
              </a:rPr>
              <a:t>трудность,</a:t>
            </a:r>
            <a:br>
              <a:rPr lang="ru-RU" altLang="ru-RU" sz="2400" b="1" dirty="0">
                <a:solidFill>
                  <a:srgbClr val="0000CC"/>
                </a:solidFill>
              </a:rPr>
            </a:br>
            <a:r>
              <a:rPr lang="ru-RU" altLang="ru-RU" sz="2400" b="1" dirty="0">
                <a:solidFill>
                  <a:srgbClr val="0000CC"/>
                </a:solidFill>
              </a:rPr>
              <a:t>найдёшь</a:t>
            </a:r>
            <a:br>
              <a:rPr lang="ru-RU" altLang="ru-RU" sz="2400" b="1" dirty="0">
                <a:solidFill>
                  <a:srgbClr val="0000CC"/>
                </a:solidFill>
              </a:rPr>
            </a:br>
            <a:r>
              <a:rPr lang="ru-RU" altLang="ru-RU" sz="2400" b="1" dirty="0">
                <a:solidFill>
                  <a:srgbClr val="0000CC"/>
                </a:solidFill>
              </a:rPr>
              <a:t>мудрость.</a:t>
            </a:r>
            <a:br>
              <a:rPr lang="ru-RU" altLang="ru-RU" sz="2400" b="1" dirty="0">
                <a:solidFill>
                  <a:srgbClr val="0000CC"/>
                </a:solidFill>
              </a:rPr>
            </a:br>
            <a:endParaRPr lang="ru-RU" altLang="ru-RU" sz="2400" b="1" dirty="0">
              <a:solidFill>
                <a:srgbClr val="0000CC"/>
              </a:solidFill>
            </a:endParaRPr>
          </a:p>
        </p:txBody>
      </p:sp>
      <p:sp>
        <p:nvSpPr>
          <p:cNvPr id="3" name="Rectangle 56"/>
          <p:cNvSpPr>
            <a:spLocks noChangeArrowheads="1"/>
          </p:cNvSpPr>
          <p:nvPr/>
        </p:nvSpPr>
        <p:spPr bwMode="auto">
          <a:xfrm>
            <a:off x="4079859" y="531294"/>
            <a:ext cx="26654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FF0000"/>
                </a:solidFill>
              </a:rPr>
              <a:t>Мудрый ничего не делает, </a:t>
            </a:r>
            <a:br>
              <a:rPr lang="ru-RU" altLang="ru-RU" sz="2400" b="1" dirty="0">
                <a:solidFill>
                  <a:srgbClr val="FF0000"/>
                </a:solidFill>
              </a:rPr>
            </a:br>
            <a:r>
              <a:rPr lang="ru-RU" altLang="ru-RU" sz="2400" b="1" dirty="0">
                <a:solidFill>
                  <a:srgbClr val="FF0000"/>
                </a:solidFill>
              </a:rPr>
              <a:t>не подумав.</a:t>
            </a:r>
          </a:p>
        </p:txBody>
      </p:sp>
      <p:sp>
        <p:nvSpPr>
          <p:cNvPr id="4" name="Rectangle 59"/>
          <p:cNvSpPr>
            <a:spLocks noChangeArrowheads="1"/>
          </p:cNvSpPr>
          <p:nvPr/>
        </p:nvSpPr>
        <p:spPr bwMode="auto">
          <a:xfrm>
            <a:off x="7907273" y="459857"/>
            <a:ext cx="25209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8000"/>
                </a:solidFill>
              </a:rPr>
              <a:t>Мудрость есть</a:t>
            </a:r>
            <a:br>
              <a:rPr lang="ru-RU" altLang="ru-RU" sz="2400" b="1" dirty="0">
                <a:solidFill>
                  <a:srgbClr val="008000"/>
                </a:solidFill>
              </a:rPr>
            </a:br>
            <a:r>
              <a:rPr lang="ru-RU" altLang="ru-RU" sz="2400" b="1" dirty="0">
                <a:solidFill>
                  <a:srgbClr val="008000"/>
                </a:solidFill>
              </a:rPr>
              <a:t>Царица Неба и</a:t>
            </a:r>
            <a:br>
              <a:rPr lang="ru-RU" altLang="ru-RU" sz="2400" b="1" dirty="0">
                <a:solidFill>
                  <a:srgbClr val="008000"/>
                </a:solidFill>
              </a:rPr>
            </a:br>
            <a:r>
              <a:rPr lang="ru-RU" altLang="ru-RU" sz="2400" b="1" dirty="0">
                <a:solidFill>
                  <a:srgbClr val="008000"/>
                </a:solidFill>
              </a:rPr>
              <a:t>Земли.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25" y="2099000"/>
            <a:ext cx="10876703" cy="464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09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C281BA-B57B-4786-97F5-D36F92BF2279}" type="slidenum">
              <a:rPr lang="en-US" altLang="ru-RU"/>
              <a:pPr eaLnBrk="1" hangingPunct="1"/>
              <a:t>12</a:t>
            </a:fld>
            <a:endParaRPr lang="en-US" altLang="ru-RU"/>
          </a:p>
        </p:txBody>
      </p:sp>
      <p:sp>
        <p:nvSpPr>
          <p:cNvPr id="8195" name="Freeform 3" descr="Newsprint"/>
          <p:cNvSpPr>
            <a:spLocks/>
          </p:cNvSpPr>
          <p:nvPr/>
        </p:nvSpPr>
        <p:spPr bwMode="auto">
          <a:xfrm>
            <a:off x="1843089" y="1196975"/>
            <a:ext cx="4141787" cy="2541588"/>
          </a:xfrm>
          <a:custGeom>
            <a:avLst/>
            <a:gdLst>
              <a:gd name="T0" fmla="*/ 7 w 1666"/>
              <a:gd name="T1" fmla="*/ 108 h 1023"/>
              <a:gd name="T2" fmla="*/ 55 w 1666"/>
              <a:gd name="T3" fmla="*/ 120 h 1023"/>
              <a:gd name="T4" fmla="*/ 127 w 1666"/>
              <a:gd name="T5" fmla="*/ 168 h 1023"/>
              <a:gd name="T6" fmla="*/ 211 w 1666"/>
              <a:gd name="T7" fmla="*/ 276 h 1023"/>
              <a:gd name="T8" fmla="*/ 235 w 1666"/>
              <a:gd name="T9" fmla="*/ 348 h 1023"/>
              <a:gd name="T10" fmla="*/ 259 w 1666"/>
              <a:gd name="T11" fmla="*/ 540 h 1023"/>
              <a:gd name="T12" fmla="*/ 307 w 1666"/>
              <a:gd name="T13" fmla="*/ 612 h 1023"/>
              <a:gd name="T14" fmla="*/ 331 w 1666"/>
              <a:gd name="T15" fmla="*/ 648 h 1023"/>
              <a:gd name="T16" fmla="*/ 475 w 1666"/>
              <a:gd name="T17" fmla="*/ 804 h 1023"/>
              <a:gd name="T18" fmla="*/ 523 w 1666"/>
              <a:gd name="T19" fmla="*/ 852 h 1023"/>
              <a:gd name="T20" fmla="*/ 607 w 1666"/>
              <a:gd name="T21" fmla="*/ 960 h 1023"/>
              <a:gd name="T22" fmla="*/ 847 w 1666"/>
              <a:gd name="T23" fmla="*/ 1020 h 1023"/>
              <a:gd name="T24" fmla="*/ 1471 w 1666"/>
              <a:gd name="T25" fmla="*/ 1008 h 1023"/>
              <a:gd name="T26" fmla="*/ 1531 w 1666"/>
              <a:gd name="T27" fmla="*/ 936 h 1023"/>
              <a:gd name="T28" fmla="*/ 1603 w 1666"/>
              <a:gd name="T29" fmla="*/ 888 h 1023"/>
              <a:gd name="T30" fmla="*/ 1639 w 1666"/>
              <a:gd name="T31" fmla="*/ 864 h 1023"/>
              <a:gd name="T32" fmla="*/ 1555 w 1666"/>
              <a:gd name="T33" fmla="*/ 672 h 1023"/>
              <a:gd name="T34" fmla="*/ 1399 w 1666"/>
              <a:gd name="T35" fmla="*/ 528 h 1023"/>
              <a:gd name="T36" fmla="*/ 1339 w 1666"/>
              <a:gd name="T37" fmla="*/ 420 h 1023"/>
              <a:gd name="T38" fmla="*/ 1231 w 1666"/>
              <a:gd name="T39" fmla="*/ 276 h 1023"/>
              <a:gd name="T40" fmla="*/ 1147 w 1666"/>
              <a:gd name="T41" fmla="*/ 180 h 1023"/>
              <a:gd name="T42" fmla="*/ 1027 w 1666"/>
              <a:gd name="T43" fmla="*/ 72 h 1023"/>
              <a:gd name="T44" fmla="*/ 955 w 1666"/>
              <a:gd name="T45" fmla="*/ 48 h 1023"/>
              <a:gd name="T46" fmla="*/ 391 w 1666"/>
              <a:gd name="T47" fmla="*/ 0 h 1023"/>
              <a:gd name="T48" fmla="*/ 79 w 1666"/>
              <a:gd name="T49" fmla="*/ 36 h 1023"/>
              <a:gd name="T50" fmla="*/ 7 w 1666"/>
              <a:gd name="T51" fmla="*/ 108 h 102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66"/>
              <a:gd name="T79" fmla="*/ 0 h 1023"/>
              <a:gd name="T80" fmla="*/ 1666 w 1666"/>
              <a:gd name="T81" fmla="*/ 1023 h 102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66" h="1023">
                <a:moveTo>
                  <a:pt x="7" y="108"/>
                </a:moveTo>
                <a:cubicBezTo>
                  <a:pt x="23" y="112"/>
                  <a:pt x="40" y="113"/>
                  <a:pt x="55" y="120"/>
                </a:cubicBezTo>
                <a:cubicBezTo>
                  <a:pt x="81" y="133"/>
                  <a:pt x="127" y="168"/>
                  <a:pt x="127" y="168"/>
                </a:cubicBezTo>
                <a:cubicBezTo>
                  <a:pt x="184" y="254"/>
                  <a:pt x="155" y="220"/>
                  <a:pt x="211" y="276"/>
                </a:cubicBezTo>
                <a:cubicBezTo>
                  <a:pt x="219" y="300"/>
                  <a:pt x="232" y="323"/>
                  <a:pt x="235" y="348"/>
                </a:cubicBezTo>
                <a:cubicBezTo>
                  <a:pt x="243" y="412"/>
                  <a:pt x="223" y="486"/>
                  <a:pt x="259" y="540"/>
                </a:cubicBezTo>
                <a:cubicBezTo>
                  <a:pt x="275" y="564"/>
                  <a:pt x="291" y="588"/>
                  <a:pt x="307" y="612"/>
                </a:cubicBezTo>
                <a:cubicBezTo>
                  <a:pt x="315" y="624"/>
                  <a:pt x="319" y="640"/>
                  <a:pt x="331" y="648"/>
                </a:cubicBezTo>
                <a:cubicBezTo>
                  <a:pt x="407" y="699"/>
                  <a:pt x="425" y="740"/>
                  <a:pt x="475" y="804"/>
                </a:cubicBezTo>
                <a:cubicBezTo>
                  <a:pt x="489" y="822"/>
                  <a:pt x="509" y="834"/>
                  <a:pt x="523" y="852"/>
                </a:cubicBezTo>
                <a:cubicBezTo>
                  <a:pt x="540" y="873"/>
                  <a:pt x="575" y="942"/>
                  <a:pt x="607" y="960"/>
                </a:cubicBezTo>
                <a:cubicBezTo>
                  <a:pt x="673" y="996"/>
                  <a:pt x="776" y="1010"/>
                  <a:pt x="847" y="1020"/>
                </a:cubicBezTo>
                <a:cubicBezTo>
                  <a:pt x="1055" y="1016"/>
                  <a:pt x="1264" y="1023"/>
                  <a:pt x="1471" y="1008"/>
                </a:cubicBezTo>
                <a:cubicBezTo>
                  <a:pt x="1494" y="1006"/>
                  <a:pt x="1517" y="948"/>
                  <a:pt x="1531" y="936"/>
                </a:cubicBezTo>
                <a:cubicBezTo>
                  <a:pt x="1553" y="917"/>
                  <a:pt x="1579" y="904"/>
                  <a:pt x="1603" y="888"/>
                </a:cubicBezTo>
                <a:cubicBezTo>
                  <a:pt x="1615" y="880"/>
                  <a:pt x="1639" y="864"/>
                  <a:pt x="1639" y="864"/>
                </a:cubicBezTo>
                <a:cubicBezTo>
                  <a:pt x="1666" y="782"/>
                  <a:pt x="1618" y="719"/>
                  <a:pt x="1555" y="672"/>
                </a:cubicBezTo>
                <a:cubicBezTo>
                  <a:pt x="1521" y="571"/>
                  <a:pt x="1469" y="575"/>
                  <a:pt x="1399" y="528"/>
                </a:cubicBezTo>
                <a:cubicBezTo>
                  <a:pt x="1370" y="440"/>
                  <a:pt x="1393" y="474"/>
                  <a:pt x="1339" y="420"/>
                </a:cubicBezTo>
                <a:cubicBezTo>
                  <a:pt x="1308" y="326"/>
                  <a:pt x="1325" y="307"/>
                  <a:pt x="1231" y="276"/>
                </a:cubicBezTo>
                <a:cubicBezTo>
                  <a:pt x="1175" y="192"/>
                  <a:pt x="1207" y="220"/>
                  <a:pt x="1147" y="180"/>
                </a:cubicBezTo>
                <a:cubicBezTo>
                  <a:pt x="1126" y="117"/>
                  <a:pt x="1079" y="107"/>
                  <a:pt x="1027" y="72"/>
                </a:cubicBezTo>
                <a:cubicBezTo>
                  <a:pt x="1006" y="58"/>
                  <a:pt x="955" y="48"/>
                  <a:pt x="955" y="48"/>
                </a:cubicBezTo>
                <a:cubicBezTo>
                  <a:pt x="772" y="58"/>
                  <a:pt x="552" y="107"/>
                  <a:pt x="391" y="0"/>
                </a:cubicBezTo>
                <a:cubicBezTo>
                  <a:pt x="279" y="7"/>
                  <a:pt x="185" y="9"/>
                  <a:pt x="79" y="36"/>
                </a:cubicBezTo>
                <a:cubicBezTo>
                  <a:pt x="0" y="88"/>
                  <a:pt x="7" y="55"/>
                  <a:pt x="7" y="108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638426" y="1562100"/>
            <a:ext cx="3529013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Богатство </a:t>
            </a:r>
            <a:r>
              <a:rPr lang="en-US" altLang="ru-RU" sz="2000" b="1"/>
              <a:t/>
            </a:r>
            <a:br>
              <a:rPr lang="en-US" altLang="ru-RU" sz="2000" b="1"/>
            </a:br>
            <a:r>
              <a:rPr lang="ru-RU" altLang="ru-RU" sz="2000" b="1"/>
              <a:t>      как вода:</a:t>
            </a:r>
            <a:br>
              <a:rPr lang="ru-RU" altLang="ru-RU" sz="2000" b="1"/>
            </a:br>
            <a:r>
              <a:rPr lang="ru-RU" altLang="ru-RU" sz="2000" b="1"/>
              <a:t>   </a:t>
            </a:r>
            <a:r>
              <a:rPr lang="ru-RU" altLang="ru-RU" sz="2400" b="1" i="1">
                <a:solidFill>
                  <a:srgbClr val="FF0000"/>
                </a:solidFill>
              </a:rPr>
              <a:t>притекает</a:t>
            </a:r>
            <a:br>
              <a:rPr lang="ru-RU" altLang="ru-RU" sz="2400" b="1" i="1">
                <a:solidFill>
                  <a:srgbClr val="FF0000"/>
                </a:solidFill>
              </a:rPr>
            </a:br>
            <a:r>
              <a:rPr lang="ru-RU" altLang="ru-RU" sz="2000" b="1"/>
              <a:t>                 и</a:t>
            </a:r>
            <a:br>
              <a:rPr lang="ru-RU" altLang="ru-RU" sz="2000" b="1"/>
            </a:br>
            <a:r>
              <a:rPr lang="ru-RU" altLang="ru-RU" sz="2000" b="1"/>
              <a:t>                 </a:t>
            </a:r>
            <a:r>
              <a:rPr lang="ru-RU" altLang="ru-RU" sz="2400" b="1" i="1">
                <a:solidFill>
                  <a:srgbClr val="FF0000"/>
                </a:solidFill>
              </a:rPr>
              <a:t>утекает</a:t>
            </a:r>
          </a:p>
        </p:txBody>
      </p:sp>
      <p:sp>
        <p:nvSpPr>
          <p:cNvPr id="8197" name="Freeform 7"/>
          <p:cNvSpPr>
            <a:spLocks/>
          </p:cNvSpPr>
          <p:nvPr/>
        </p:nvSpPr>
        <p:spPr bwMode="auto">
          <a:xfrm>
            <a:off x="1758951" y="1374776"/>
            <a:ext cx="1744663" cy="2290763"/>
          </a:xfrm>
          <a:custGeom>
            <a:avLst/>
            <a:gdLst>
              <a:gd name="T0" fmla="*/ 60 w 841"/>
              <a:gd name="T1" fmla="*/ 0 h 1104"/>
              <a:gd name="T2" fmla="*/ 156 w 841"/>
              <a:gd name="T3" fmla="*/ 72 h 1104"/>
              <a:gd name="T4" fmla="*/ 180 w 841"/>
              <a:gd name="T5" fmla="*/ 108 h 1104"/>
              <a:gd name="T6" fmla="*/ 252 w 841"/>
              <a:gd name="T7" fmla="*/ 156 h 1104"/>
              <a:gd name="T8" fmla="*/ 300 w 841"/>
              <a:gd name="T9" fmla="*/ 216 h 1104"/>
              <a:gd name="T10" fmla="*/ 312 w 841"/>
              <a:gd name="T11" fmla="*/ 252 h 1104"/>
              <a:gd name="T12" fmla="*/ 348 w 841"/>
              <a:gd name="T13" fmla="*/ 324 h 1104"/>
              <a:gd name="T14" fmla="*/ 456 w 841"/>
              <a:gd name="T15" fmla="*/ 648 h 1104"/>
              <a:gd name="T16" fmla="*/ 516 w 841"/>
              <a:gd name="T17" fmla="*/ 744 h 1104"/>
              <a:gd name="T18" fmla="*/ 564 w 841"/>
              <a:gd name="T19" fmla="*/ 792 h 1104"/>
              <a:gd name="T20" fmla="*/ 576 w 841"/>
              <a:gd name="T21" fmla="*/ 828 h 1104"/>
              <a:gd name="T22" fmla="*/ 624 w 841"/>
              <a:gd name="T23" fmla="*/ 900 h 1104"/>
              <a:gd name="T24" fmla="*/ 696 w 841"/>
              <a:gd name="T25" fmla="*/ 948 h 1104"/>
              <a:gd name="T26" fmla="*/ 732 w 841"/>
              <a:gd name="T27" fmla="*/ 972 h 1104"/>
              <a:gd name="T28" fmla="*/ 780 w 841"/>
              <a:gd name="T29" fmla="*/ 1056 h 1104"/>
              <a:gd name="T30" fmla="*/ 792 w 841"/>
              <a:gd name="T31" fmla="*/ 1092 h 1104"/>
              <a:gd name="T32" fmla="*/ 828 w 841"/>
              <a:gd name="T33" fmla="*/ 1104 h 1104"/>
              <a:gd name="T34" fmla="*/ 420 w 841"/>
              <a:gd name="T35" fmla="*/ 1092 h 1104"/>
              <a:gd name="T36" fmla="*/ 168 w 841"/>
              <a:gd name="T37" fmla="*/ 996 h 1104"/>
              <a:gd name="T38" fmla="*/ 48 w 841"/>
              <a:gd name="T39" fmla="*/ 876 h 1104"/>
              <a:gd name="T40" fmla="*/ 0 w 841"/>
              <a:gd name="T41" fmla="*/ 768 h 1104"/>
              <a:gd name="T42" fmla="*/ 60 w 841"/>
              <a:gd name="T43" fmla="*/ 528 h 1104"/>
              <a:gd name="T44" fmla="*/ 60 w 841"/>
              <a:gd name="T45" fmla="*/ 0 h 110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41"/>
              <a:gd name="T70" fmla="*/ 0 h 1104"/>
              <a:gd name="T71" fmla="*/ 841 w 841"/>
              <a:gd name="T72" fmla="*/ 1104 h 110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41" h="1104">
                <a:moveTo>
                  <a:pt x="60" y="0"/>
                </a:moveTo>
                <a:cubicBezTo>
                  <a:pt x="88" y="42"/>
                  <a:pt x="108" y="56"/>
                  <a:pt x="156" y="72"/>
                </a:cubicBezTo>
                <a:cubicBezTo>
                  <a:pt x="164" y="84"/>
                  <a:pt x="169" y="99"/>
                  <a:pt x="180" y="108"/>
                </a:cubicBezTo>
                <a:cubicBezTo>
                  <a:pt x="202" y="127"/>
                  <a:pt x="252" y="156"/>
                  <a:pt x="252" y="156"/>
                </a:cubicBezTo>
                <a:cubicBezTo>
                  <a:pt x="282" y="246"/>
                  <a:pt x="238" y="138"/>
                  <a:pt x="300" y="216"/>
                </a:cubicBezTo>
                <a:cubicBezTo>
                  <a:pt x="308" y="226"/>
                  <a:pt x="306" y="241"/>
                  <a:pt x="312" y="252"/>
                </a:cubicBezTo>
                <a:cubicBezTo>
                  <a:pt x="359" y="345"/>
                  <a:pt x="318" y="234"/>
                  <a:pt x="348" y="324"/>
                </a:cubicBezTo>
                <a:cubicBezTo>
                  <a:pt x="356" y="488"/>
                  <a:pt x="300" y="609"/>
                  <a:pt x="456" y="648"/>
                </a:cubicBezTo>
                <a:cubicBezTo>
                  <a:pt x="485" y="734"/>
                  <a:pt x="459" y="706"/>
                  <a:pt x="516" y="744"/>
                </a:cubicBezTo>
                <a:cubicBezTo>
                  <a:pt x="548" y="840"/>
                  <a:pt x="500" y="728"/>
                  <a:pt x="564" y="792"/>
                </a:cubicBezTo>
                <a:cubicBezTo>
                  <a:pt x="573" y="801"/>
                  <a:pt x="570" y="817"/>
                  <a:pt x="576" y="828"/>
                </a:cubicBezTo>
                <a:cubicBezTo>
                  <a:pt x="590" y="853"/>
                  <a:pt x="608" y="876"/>
                  <a:pt x="624" y="900"/>
                </a:cubicBezTo>
                <a:cubicBezTo>
                  <a:pt x="640" y="924"/>
                  <a:pt x="672" y="932"/>
                  <a:pt x="696" y="948"/>
                </a:cubicBezTo>
                <a:cubicBezTo>
                  <a:pt x="708" y="956"/>
                  <a:pt x="732" y="972"/>
                  <a:pt x="732" y="972"/>
                </a:cubicBezTo>
                <a:cubicBezTo>
                  <a:pt x="799" y="905"/>
                  <a:pt x="760" y="926"/>
                  <a:pt x="780" y="1056"/>
                </a:cubicBezTo>
                <a:cubicBezTo>
                  <a:pt x="782" y="1069"/>
                  <a:pt x="783" y="1083"/>
                  <a:pt x="792" y="1092"/>
                </a:cubicBezTo>
                <a:cubicBezTo>
                  <a:pt x="801" y="1101"/>
                  <a:pt x="841" y="1104"/>
                  <a:pt x="828" y="1104"/>
                </a:cubicBezTo>
                <a:cubicBezTo>
                  <a:pt x="692" y="1104"/>
                  <a:pt x="556" y="1096"/>
                  <a:pt x="420" y="1092"/>
                </a:cubicBezTo>
                <a:cubicBezTo>
                  <a:pt x="338" y="969"/>
                  <a:pt x="357" y="1009"/>
                  <a:pt x="168" y="996"/>
                </a:cubicBezTo>
                <a:cubicBezTo>
                  <a:pt x="117" y="962"/>
                  <a:pt x="99" y="910"/>
                  <a:pt x="48" y="876"/>
                </a:cubicBezTo>
                <a:cubicBezTo>
                  <a:pt x="19" y="790"/>
                  <a:pt x="38" y="825"/>
                  <a:pt x="0" y="768"/>
                </a:cubicBezTo>
                <a:cubicBezTo>
                  <a:pt x="10" y="682"/>
                  <a:pt x="12" y="601"/>
                  <a:pt x="60" y="528"/>
                </a:cubicBezTo>
                <a:cubicBezTo>
                  <a:pt x="73" y="56"/>
                  <a:pt x="93" y="231"/>
                  <a:pt x="60" y="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8" name="Freeform 8"/>
          <p:cNvSpPr>
            <a:spLocks/>
          </p:cNvSpPr>
          <p:nvPr/>
        </p:nvSpPr>
        <p:spPr bwMode="auto">
          <a:xfrm>
            <a:off x="6340476" y="333375"/>
            <a:ext cx="4003675" cy="2457450"/>
          </a:xfrm>
          <a:custGeom>
            <a:avLst/>
            <a:gdLst>
              <a:gd name="T0" fmla="*/ 7 w 1666"/>
              <a:gd name="T1" fmla="*/ 108 h 1023"/>
              <a:gd name="T2" fmla="*/ 55 w 1666"/>
              <a:gd name="T3" fmla="*/ 120 h 1023"/>
              <a:gd name="T4" fmla="*/ 127 w 1666"/>
              <a:gd name="T5" fmla="*/ 168 h 1023"/>
              <a:gd name="T6" fmla="*/ 211 w 1666"/>
              <a:gd name="T7" fmla="*/ 276 h 1023"/>
              <a:gd name="T8" fmla="*/ 235 w 1666"/>
              <a:gd name="T9" fmla="*/ 348 h 1023"/>
              <a:gd name="T10" fmla="*/ 259 w 1666"/>
              <a:gd name="T11" fmla="*/ 540 h 1023"/>
              <a:gd name="T12" fmla="*/ 307 w 1666"/>
              <a:gd name="T13" fmla="*/ 612 h 1023"/>
              <a:gd name="T14" fmla="*/ 331 w 1666"/>
              <a:gd name="T15" fmla="*/ 648 h 1023"/>
              <a:gd name="T16" fmla="*/ 475 w 1666"/>
              <a:gd name="T17" fmla="*/ 804 h 1023"/>
              <a:gd name="T18" fmla="*/ 523 w 1666"/>
              <a:gd name="T19" fmla="*/ 852 h 1023"/>
              <a:gd name="T20" fmla="*/ 607 w 1666"/>
              <a:gd name="T21" fmla="*/ 960 h 1023"/>
              <a:gd name="T22" fmla="*/ 847 w 1666"/>
              <a:gd name="T23" fmla="*/ 1020 h 1023"/>
              <a:gd name="T24" fmla="*/ 1471 w 1666"/>
              <a:gd name="T25" fmla="*/ 1008 h 1023"/>
              <a:gd name="T26" fmla="*/ 1531 w 1666"/>
              <a:gd name="T27" fmla="*/ 936 h 1023"/>
              <a:gd name="T28" fmla="*/ 1603 w 1666"/>
              <a:gd name="T29" fmla="*/ 888 h 1023"/>
              <a:gd name="T30" fmla="*/ 1639 w 1666"/>
              <a:gd name="T31" fmla="*/ 864 h 1023"/>
              <a:gd name="T32" fmla="*/ 1555 w 1666"/>
              <a:gd name="T33" fmla="*/ 672 h 1023"/>
              <a:gd name="T34" fmla="*/ 1399 w 1666"/>
              <a:gd name="T35" fmla="*/ 528 h 1023"/>
              <a:gd name="T36" fmla="*/ 1339 w 1666"/>
              <a:gd name="T37" fmla="*/ 420 h 1023"/>
              <a:gd name="T38" fmla="*/ 1231 w 1666"/>
              <a:gd name="T39" fmla="*/ 276 h 1023"/>
              <a:gd name="T40" fmla="*/ 1147 w 1666"/>
              <a:gd name="T41" fmla="*/ 180 h 1023"/>
              <a:gd name="T42" fmla="*/ 1027 w 1666"/>
              <a:gd name="T43" fmla="*/ 72 h 1023"/>
              <a:gd name="T44" fmla="*/ 955 w 1666"/>
              <a:gd name="T45" fmla="*/ 48 h 1023"/>
              <a:gd name="T46" fmla="*/ 391 w 1666"/>
              <a:gd name="T47" fmla="*/ 0 h 1023"/>
              <a:gd name="T48" fmla="*/ 79 w 1666"/>
              <a:gd name="T49" fmla="*/ 36 h 1023"/>
              <a:gd name="T50" fmla="*/ 7 w 1666"/>
              <a:gd name="T51" fmla="*/ 108 h 102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66"/>
              <a:gd name="T79" fmla="*/ 0 h 1023"/>
              <a:gd name="T80" fmla="*/ 1666 w 1666"/>
              <a:gd name="T81" fmla="*/ 1023 h 102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66" h="1023">
                <a:moveTo>
                  <a:pt x="7" y="108"/>
                </a:moveTo>
                <a:cubicBezTo>
                  <a:pt x="23" y="112"/>
                  <a:pt x="40" y="113"/>
                  <a:pt x="55" y="120"/>
                </a:cubicBezTo>
                <a:cubicBezTo>
                  <a:pt x="81" y="133"/>
                  <a:pt x="127" y="168"/>
                  <a:pt x="127" y="168"/>
                </a:cubicBezTo>
                <a:cubicBezTo>
                  <a:pt x="184" y="254"/>
                  <a:pt x="155" y="220"/>
                  <a:pt x="211" y="276"/>
                </a:cubicBezTo>
                <a:cubicBezTo>
                  <a:pt x="219" y="300"/>
                  <a:pt x="232" y="323"/>
                  <a:pt x="235" y="348"/>
                </a:cubicBezTo>
                <a:cubicBezTo>
                  <a:pt x="243" y="412"/>
                  <a:pt x="223" y="486"/>
                  <a:pt x="259" y="540"/>
                </a:cubicBezTo>
                <a:cubicBezTo>
                  <a:pt x="275" y="564"/>
                  <a:pt x="291" y="588"/>
                  <a:pt x="307" y="612"/>
                </a:cubicBezTo>
                <a:cubicBezTo>
                  <a:pt x="315" y="624"/>
                  <a:pt x="319" y="640"/>
                  <a:pt x="331" y="648"/>
                </a:cubicBezTo>
                <a:cubicBezTo>
                  <a:pt x="407" y="699"/>
                  <a:pt x="425" y="740"/>
                  <a:pt x="475" y="804"/>
                </a:cubicBezTo>
                <a:cubicBezTo>
                  <a:pt x="489" y="822"/>
                  <a:pt x="509" y="834"/>
                  <a:pt x="523" y="852"/>
                </a:cubicBezTo>
                <a:cubicBezTo>
                  <a:pt x="540" y="873"/>
                  <a:pt x="575" y="942"/>
                  <a:pt x="607" y="960"/>
                </a:cubicBezTo>
                <a:cubicBezTo>
                  <a:pt x="673" y="996"/>
                  <a:pt x="776" y="1010"/>
                  <a:pt x="847" y="1020"/>
                </a:cubicBezTo>
                <a:cubicBezTo>
                  <a:pt x="1055" y="1016"/>
                  <a:pt x="1264" y="1023"/>
                  <a:pt x="1471" y="1008"/>
                </a:cubicBezTo>
                <a:cubicBezTo>
                  <a:pt x="1494" y="1006"/>
                  <a:pt x="1517" y="948"/>
                  <a:pt x="1531" y="936"/>
                </a:cubicBezTo>
                <a:cubicBezTo>
                  <a:pt x="1553" y="917"/>
                  <a:pt x="1579" y="904"/>
                  <a:pt x="1603" y="888"/>
                </a:cubicBezTo>
                <a:cubicBezTo>
                  <a:pt x="1615" y="880"/>
                  <a:pt x="1639" y="864"/>
                  <a:pt x="1639" y="864"/>
                </a:cubicBezTo>
                <a:cubicBezTo>
                  <a:pt x="1666" y="782"/>
                  <a:pt x="1618" y="719"/>
                  <a:pt x="1555" y="672"/>
                </a:cubicBezTo>
                <a:cubicBezTo>
                  <a:pt x="1521" y="571"/>
                  <a:pt x="1469" y="575"/>
                  <a:pt x="1399" y="528"/>
                </a:cubicBezTo>
                <a:cubicBezTo>
                  <a:pt x="1370" y="440"/>
                  <a:pt x="1393" y="474"/>
                  <a:pt x="1339" y="420"/>
                </a:cubicBezTo>
                <a:cubicBezTo>
                  <a:pt x="1308" y="326"/>
                  <a:pt x="1325" y="307"/>
                  <a:pt x="1231" y="276"/>
                </a:cubicBezTo>
                <a:cubicBezTo>
                  <a:pt x="1175" y="192"/>
                  <a:pt x="1207" y="220"/>
                  <a:pt x="1147" y="180"/>
                </a:cubicBezTo>
                <a:cubicBezTo>
                  <a:pt x="1126" y="117"/>
                  <a:pt x="1079" y="107"/>
                  <a:pt x="1027" y="72"/>
                </a:cubicBezTo>
                <a:cubicBezTo>
                  <a:pt x="1006" y="58"/>
                  <a:pt x="955" y="48"/>
                  <a:pt x="955" y="48"/>
                </a:cubicBezTo>
                <a:cubicBezTo>
                  <a:pt x="772" y="58"/>
                  <a:pt x="552" y="107"/>
                  <a:pt x="391" y="0"/>
                </a:cubicBezTo>
                <a:cubicBezTo>
                  <a:pt x="279" y="7"/>
                  <a:pt x="185" y="9"/>
                  <a:pt x="79" y="36"/>
                </a:cubicBezTo>
                <a:cubicBezTo>
                  <a:pt x="0" y="88"/>
                  <a:pt x="7" y="55"/>
                  <a:pt x="7" y="108"/>
                </a:cubicBezTo>
                <a:close/>
              </a:path>
            </a:pathLst>
          </a:custGeom>
          <a:solidFill>
            <a:srgbClr val="EA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6613526" y="423863"/>
            <a:ext cx="308292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Книга подобна</a:t>
            </a:r>
            <a:br>
              <a:rPr lang="ru-RU" altLang="ru-RU" sz="2000" b="1"/>
            </a:br>
            <a:r>
              <a:rPr lang="ru-RU" altLang="ru-RU" sz="2000" b="1"/>
              <a:t>    воде:</a:t>
            </a:r>
            <a:br>
              <a:rPr lang="ru-RU" altLang="ru-RU" sz="2000" b="1"/>
            </a:br>
            <a:r>
              <a:rPr lang="ru-RU" altLang="ru-RU" sz="2400" b="1" i="1">
                <a:solidFill>
                  <a:srgbClr val="FF0000"/>
                </a:solidFill>
              </a:rPr>
              <a:t>            дорогу</a:t>
            </a:r>
            <a:br>
              <a:rPr lang="ru-RU" altLang="ru-RU" sz="2400" b="1" i="1">
                <a:solidFill>
                  <a:srgbClr val="FF0000"/>
                </a:solidFill>
              </a:rPr>
            </a:br>
            <a:r>
              <a:rPr lang="ru-RU" altLang="ru-RU" sz="2400" b="1" i="1">
                <a:solidFill>
                  <a:srgbClr val="FF0000"/>
                </a:solidFill>
              </a:rPr>
              <a:t>              пробьёт</a:t>
            </a:r>
            <a:br>
              <a:rPr lang="ru-RU" altLang="ru-RU" sz="2400" b="1" i="1">
                <a:solidFill>
                  <a:srgbClr val="FF0000"/>
                </a:solidFill>
              </a:rPr>
            </a:br>
            <a:r>
              <a:rPr lang="ru-RU" altLang="ru-RU" sz="2400" b="1" i="1">
                <a:solidFill>
                  <a:srgbClr val="FF0000"/>
                </a:solidFill>
              </a:rPr>
              <a:t>                      везде</a:t>
            </a:r>
          </a:p>
        </p:txBody>
      </p:sp>
      <p:sp>
        <p:nvSpPr>
          <p:cNvPr id="8200" name="Freeform 12"/>
          <p:cNvSpPr>
            <a:spLocks/>
          </p:cNvSpPr>
          <p:nvPr/>
        </p:nvSpPr>
        <p:spPr bwMode="auto">
          <a:xfrm>
            <a:off x="6280151" y="506413"/>
            <a:ext cx="1687513" cy="2214562"/>
          </a:xfrm>
          <a:custGeom>
            <a:avLst/>
            <a:gdLst>
              <a:gd name="T0" fmla="*/ 60 w 841"/>
              <a:gd name="T1" fmla="*/ 0 h 1104"/>
              <a:gd name="T2" fmla="*/ 156 w 841"/>
              <a:gd name="T3" fmla="*/ 72 h 1104"/>
              <a:gd name="T4" fmla="*/ 180 w 841"/>
              <a:gd name="T5" fmla="*/ 108 h 1104"/>
              <a:gd name="T6" fmla="*/ 252 w 841"/>
              <a:gd name="T7" fmla="*/ 156 h 1104"/>
              <a:gd name="T8" fmla="*/ 300 w 841"/>
              <a:gd name="T9" fmla="*/ 216 h 1104"/>
              <a:gd name="T10" fmla="*/ 312 w 841"/>
              <a:gd name="T11" fmla="*/ 252 h 1104"/>
              <a:gd name="T12" fmla="*/ 348 w 841"/>
              <a:gd name="T13" fmla="*/ 324 h 1104"/>
              <a:gd name="T14" fmla="*/ 456 w 841"/>
              <a:gd name="T15" fmla="*/ 648 h 1104"/>
              <a:gd name="T16" fmla="*/ 516 w 841"/>
              <a:gd name="T17" fmla="*/ 744 h 1104"/>
              <a:gd name="T18" fmla="*/ 564 w 841"/>
              <a:gd name="T19" fmla="*/ 792 h 1104"/>
              <a:gd name="T20" fmla="*/ 576 w 841"/>
              <a:gd name="T21" fmla="*/ 828 h 1104"/>
              <a:gd name="T22" fmla="*/ 624 w 841"/>
              <a:gd name="T23" fmla="*/ 900 h 1104"/>
              <a:gd name="T24" fmla="*/ 696 w 841"/>
              <a:gd name="T25" fmla="*/ 948 h 1104"/>
              <a:gd name="T26" fmla="*/ 732 w 841"/>
              <a:gd name="T27" fmla="*/ 972 h 1104"/>
              <a:gd name="T28" fmla="*/ 780 w 841"/>
              <a:gd name="T29" fmla="*/ 1056 h 1104"/>
              <a:gd name="T30" fmla="*/ 792 w 841"/>
              <a:gd name="T31" fmla="*/ 1092 h 1104"/>
              <a:gd name="T32" fmla="*/ 828 w 841"/>
              <a:gd name="T33" fmla="*/ 1104 h 1104"/>
              <a:gd name="T34" fmla="*/ 420 w 841"/>
              <a:gd name="T35" fmla="*/ 1092 h 1104"/>
              <a:gd name="T36" fmla="*/ 168 w 841"/>
              <a:gd name="T37" fmla="*/ 996 h 1104"/>
              <a:gd name="T38" fmla="*/ 48 w 841"/>
              <a:gd name="T39" fmla="*/ 876 h 1104"/>
              <a:gd name="T40" fmla="*/ 0 w 841"/>
              <a:gd name="T41" fmla="*/ 768 h 1104"/>
              <a:gd name="T42" fmla="*/ 60 w 841"/>
              <a:gd name="T43" fmla="*/ 528 h 1104"/>
              <a:gd name="T44" fmla="*/ 60 w 841"/>
              <a:gd name="T45" fmla="*/ 0 h 110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41"/>
              <a:gd name="T70" fmla="*/ 0 h 1104"/>
              <a:gd name="T71" fmla="*/ 841 w 841"/>
              <a:gd name="T72" fmla="*/ 1104 h 110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41" h="1104">
                <a:moveTo>
                  <a:pt x="60" y="0"/>
                </a:moveTo>
                <a:cubicBezTo>
                  <a:pt x="88" y="42"/>
                  <a:pt x="108" y="56"/>
                  <a:pt x="156" y="72"/>
                </a:cubicBezTo>
                <a:cubicBezTo>
                  <a:pt x="164" y="84"/>
                  <a:pt x="169" y="99"/>
                  <a:pt x="180" y="108"/>
                </a:cubicBezTo>
                <a:cubicBezTo>
                  <a:pt x="202" y="127"/>
                  <a:pt x="252" y="156"/>
                  <a:pt x="252" y="156"/>
                </a:cubicBezTo>
                <a:cubicBezTo>
                  <a:pt x="282" y="246"/>
                  <a:pt x="238" y="138"/>
                  <a:pt x="300" y="216"/>
                </a:cubicBezTo>
                <a:cubicBezTo>
                  <a:pt x="308" y="226"/>
                  <a:pt x="306" y="241"/>
                  <a:pt x="312" y="252"/>
                </a:cubicBezTo>
                <a:cubicBezTo>
                  <a:pt x="359" y="345"/>
                  <a:pt x="318" y="234"/>
                  <a:pt x="348" y="324"/>
                </a:cubicBezTo>
                <a:cubicBezTo>
                  <a:pt x="356" y="488"/>
                  <a:pt x="300" y="609"/>
                  <a:pt x="456" y="648"/>
                </a:cubicBezTo>
                <a:cubicBezTo>
                  <a:pt x="485" y="734"/>
                  <a:pt x="459" y="706"/>
                  <a:pt x="516" y="744"/>
                </a:cubicBezTo>
                <a:cubicBezTo>
                  <a:pt x="548" y="840"/>
                  <a:pt x="500" y="728"/>
                  <a:pt x="564" y="792"/>
                </a:cubicBezTo>
                <a:cubicBezTo>
                  <a:pt x="573" y="801"/>
                  <a:pt x="570" y="817"/>
                  <a:pt x="576" y="828"/>
                </a:cubicBezTo>
                <a:cubicBezTo>
                  <a:pt x="590" y="853"/>
                  <a:pt x="608" y="876"/>
                  <a:pt x="624" y="900"/>
                </a:cubicBezTo>
                <a:cubicBezTo>
                  <a:pt x="640" y="924"/>
                  <a:pt x="672" y="932"/>
                  <a:pt x="696" y="948"/>
                </a:cubicBezTo>
                <a:cubicBezTo>
                  <a:pt x="708" y="956"/>
                  <a:pt x="732" y="972"/>
                  <a:pt x="732" y="972"/>
                </a:cubicBezTo>
                <a:cubicBezTo>
                  <a:pt x="799" y="905"/>
                  <a:pt x="760" y="926"/>
                  <a:pt x="780" y="1056"/>
                </a:cubicBezTo>
                <a:cubicBezTo>
                  <a:pt x="782" y="1069"/>
                  <a:pt x="783" y="1083"/>
                  <a:pt x="792" y="1092"/>
                </a:cubicBezTo>
                <a:cubicBezTo>
                  <a:pt x="801" y="1101"/>
                  <a:pt x="841" y="1104"/>
                  <a:pt x="828" y="1104"/>
                </a:cubicBezTo>
                <a:cubicBezTo>
                  <a:pt x="692" y="1104"/>
                  <a:pt x="556" y="1096"/>
                  <a:pt x="420" y="1092"/>
                </a:cubicBezTo>
                <a:cubicBezTo>
                  <a:pt x="338" y="969"/>
                  <a:pt x="357" y="1009"/>
                  <a:pt x="168" y="996"/>
                </a:cubicBezTo>
                <a:cubicBezTo>
                  <a:pt x="117" y="962"/>
                  <a:pt x="99" y="910"/>
                  <a:pt x="48" y="876"/>
                </a:cubicBezTo>
                <a:cubicBezTo>
                  <a:pt x="19" y="790"/>
                  <a:pt x="38" y="825"/>
                  <a:pt x="0" y="768"/>
                </a:cubicBezTo>
                <a:cubicBezTo>
                  <a:pt x="10" y="682"/>
                  <a:pt x="12" y="601"/>
                  <a:pt x="60" y="528"/>
                </a:cubicBezTo>
                <a:cubicBezTo>
                  <a:pt x="73" y="56"/>
                  <a:pt x="93" y="231"/>
                  <a:pt x="60" y="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1" name="Freeform 14"/>
          <p:cNvSpPr>
            <a:spLocks/>
          </p:cNvSpPr>
          <p:nvPr/>
        </p:nvSpPr>
        <p:spPr bwMode="auto">
          <a:xfrm>
            <a:off x="2414589" y="4149725"/>
            <a:ext cx="4003675" cy="2457450"/>
          </a:xfrm>
          <a:custGeom>
            <a:avLst/>
            <a:gdLst>
              <a:gd name="T0" fmla="*/ 7 w 1666"/>
              <a:gd name="T1" fmla="*/ 108 h 1023"/>
              <a:gd name="T2" fmla="*/ 55 w 1666"/>
              <a:gd name="T3" fmla="*/ 120 h 1023"/>
              <a:gd name="T4" fmla="*/ 127 w 1666"/>
              <a:gd name="T5" fmla="*/ 168 h 1023"/>
              <a:gd name="T6" fmla="*/ 211 w 1666"/>
              <a:gd name="T7" fmla="*/ 276 h 1023"/>
              <a:gd name="T8" fmla="*/ 235 w 1666"/>
              <a:gd name="T9" fmla="*/ 348 h 1023"/>
              <a:gd name="T10" fmla="*/ 259 w 1666"/>
              <a:gd name="T11" fmla="*/ 540 h 1023"/>
              <a:gd name="T12" fmla="*/ 307 w 1666"/>
              <a:gd name="T13" fmla="*/ 612 h 1023"/>
              <a:gd name="T14" fmla="*/ 331 w 1666"/>
              <a:gd name="T15" fmla="*/ 648 h 1023"/>
              <a:gd name="T16" fmla="*/ 475 w 1666"/>
              <a:gd name="T17" fmla="*/ 804 h 1023"/>
              <a:gd name="T18" fmla="*/ 523 w 1666"/>
              <a:gd name="T19" fmla="*/ 852 h 1023"/>
              <a:gd name="T20" fmla="*/ 607 w 1666"/>
              <a:gd name="T21" fmla="*/ 960 h 1023"/>
              <a:gd name="T22" fmla="*/ 847 w 1666"/>
              <a:gd name="T23" fmla="*/ 1020 h 1023"/>
              <a:gd name="T24" fmla="*/ 1471 w 1666"/>
              <a:gd name="T25" fmla="*/ 1008 h 1023"/>
              <a:gd name="T26" fmla="*/ 1531 w 1666"/>
              <a:gd name="T27" fmla="*/ 936 h 1023"/>
              <a:gd name="T28" fmla="*/ 1603 w 1666"/>
              <a:gd name="T29" fmla="*/ 888 h 1023"/>
              <a:gd name="T30" fmla="*/ 1639 w 1666"/>
              <a:gd name="T31" fmla="*/ 864 h 1023"/>
              <a:gd name="T32" fmla="*/ 1555 w 1666"/>
              <a:gd name="T33" fmla="*/ 672 h 1023"/>
              <a:gd name="T34" fmla="*/ 1399 w 1666"/>
              <a:gd name="T35" fmla="*/ 528 h 1023"/>
              <a:gd name="T36" fmla="*/ 1339 w 1666"/>
              <a:gd name="T37" fmla="*/ 420 h 1023"/>
              <a:gd name="T38" fmla="*/ 1231 w 1666"/>
              <a:gd name="T39" fmla="*/ 276 h 1023"/>
              <a:gd name="T40" fmla="*/ 1147 w 1666"/>
              <a:gd name="T41" fmla="*/ 180 h 1023"/>
              <a:gd name="T42" fmla="*/ 1027 w 1666"/>
              <a:gd name="T43" fmla="*/ 72 h 1023"/>
              <a:gd name="T44" fmla="*/ 955 w 1666"/>
              <a:gd name="T45" fmla="*/ 48 h 1023"/>
              <a:gd name="T46" fmla="*/ 391 w 1666"/>
              <a:gd name="T47" fmla="*/ 0 h 1023"/>
              <a:gd name="T48" fmla="*/ 79 w 1666"/>
              <a:gd name="T49" fmla="*/ 36 h 1023"/>
              <a:gd name="T50" fmla="*/ 7 w 1666"/>
              <a:gd name="T51" fmla="*/ 108 h 102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66"/>
              <a:gd name="T79" fmla="*/ 0 h 1023"/>
              <a:gd name="T80" fmla="*/ 1666 w 1666"/>
              <a:gd name="T81" fmla="*/ 1023 h 102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66" h="1023">
                <a:moveTo>
                  <a:pt x="7" y="108"/>
                </a:moveTo>
                <a:cubicBezTo>
                  <a:pt x="23" y="112"/>
                  <a:pt x="40" y="113"/>
                  <a:pt x="55" y="120"/>
                </a:cubicBezTo>
                <a:cubicBezTo>
                  <a:pt x="81" y="133"/>
                  <a:pt x="127" y="168"/>
                  <a:pt x="127" y="168"/>
                </a:cubicBezTo>
                <a:cubicBezTo>
                  <a:pt x="184" y="254"/>
                  <a:pt x="155" y="220"/>
                  <a:pt x="211" y="276"/>
                </a:cubicBezTo>
                <a:cubicBezTo>
                  <a:pt x="219" y="300"/>
                  <a:pt x="232" y="323"/>
                  <a:pt x="235" y="348"/>
                </a:cubicBezTo>
                <a:cubicBezTo>
                  <a:pt x="243" y="412"/>
                  <a:pt x="223" y="486"/>
                  <a:pt x="259" y="540"/>
                </a:cubicBezTo>
                <a:cubicBezTo>
                  <a:pt x="275" y="564"/>
                  <a:pt x="291" y="588"/>
                  <a:pt x="307" y="612"/>
                </a:cubicBezTo>
                <a:cubicBezTo>
                  <a:pt x="315" y="624"/>
                  <a:pt x="319" y="640"/>
                  <a:pt x="331" y="648"/>
                </a:cubicBezTo>
                <a:cubicBezTo>
                  <a:pt x="407" y="699"/>
                  <a:pt x="425" y="740"/>
                  <a:pt x="475" y="804"/>
                </a:cubicBezTo>
                <a:cubicBezTo>
                  <a:pt x="489" y="822"/>
                  <a:pt x="509" y="834"/>
                  <a:pt x="523" y="852"/>
                </a:cubicBezTo>
                <a:cubicBezTo>
                  <a:pt x="540" y="873"/>
                  <a:pt x="575" y="942"/>
                  <a:pt x="607" y="960"/>
                </a:cubicBezTo>
                <a:cubicBezTo>
                  <a:pt x="673" y="996"/>
                  <a:pt x="776" y="1010"/>
                  <a:pt x="847" y="1020"/>
                </a:cubicBezTo>
                <a:cubicBezTo>
                  <a:pt x="1055" y="1016"/>
                  <a:pt x="1264" y="1023"/>
                  <a:pt x="1471" y="1008"/>
                </a:cubicBezTo>
                <a:cubicBezTo>
                  <a:pt x="1494" y="1006"/>
                  <a:pt x="1517" y="948"/>
                  <a:pt x="1531" y="936"/>
                </a:cubicBezTo>
                <a:cubicBezTo>
                  <a:pt x="1553" y="917"/>
                  <a:pt x="1579" y="904"/>
                  <a:pt x="1603" y="888"/>
                </a:cubicBezTo>
                <a:cubicBezTo>
                  <a:pt x="1615" y="880"/>
                  <a:pt x="1639" y="864"/>
                  <a:pt x="1639" y="864"/>
                </a:cubicBezTo>
                <a:cubicBezTo>
                  <a:pt x="1666" y="782"/>
                  <a:pt x="1618" y="719"/>
                  <a:pt x="1555" y="672"/>
                </a:cubicBezTo>
                <a:cubicBezTo>
                  <a:pt x="1521" y="571"/>
                  <a:pt x="1469" y="575"/>
                  <a:pt x="1399" y="528"/>
                </a:cubicBezTo>
                <a:cubicBezTo>
                  <a:pt x="1370" y="440"/>
                  <a:pt x="1393" y="474"/>
                  <a:pt x="1339" y="420"/>
                </a:cubicBezTo>
                <a:cubicBezTo>
                  <a:pt x="1308" y="326"/>
                  <a:pt x="1325" y="307"/>
                  <a:pt x="1231" y="276"/>
                </a:cubicBezTo>
                <a:cubicBezTo>
                  <a:pt x="1175" y="192"/>
                  <a:pt x="1207" y="220"/>
                  <a:pt x="1147" y="180"/>
                </a:cubicBezTo>
                <a:cubicBezTo>
                  <a:pt x="1126" y="117"/>
                  <a:pt x="1079" y="107"/>
                  <a:pt x="1027" y="72"/>
                </a:cubicBezTo>
                <a:cubicBezTo>
                  <a:pt x="1006" y="58"/>
                  <a:pt x="955" y="48"/>
                  <a:pt x="955" y="48"/>
                </a:cubicBezTo>
                <a:cubicBezTo>
                  <a:pt x="772" y="58"/>
                  <a:pt x="552" y="107"/>
                  <a:pt x="391" y="0"/>
                </a:cubicBezTo>
                <a:cubicBezTo>
                  <a:pt x="279" y="7"/>
                  <a:pt x="185" y="9"/>
                  <a:pt x="79" y="36"/>
                </a:cubicBezTo>
                <a:cubicBezTo>
                  <a:pt x="0" y="88"/>
                  <a:pt x="7" y="55"/>
                  <a:pt x="7" y="108"/>
                </a:cubicBezTo>
                <a:close/>
              </a:path>
            </a:pathLst>
          </a:custGeom>
          <a:solidFill>
            <a:srgbClr val="A0EEF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2" name="Rectangle 15"/>
          <p:cNvSpPr>
            <a:spLocks noChangeArrowheads="1"/>
          </p:cNvSpPr>
          <p:nvPr/>
        </p:nvSpPr>
        <p:spPr bwMode="auto">
          <a:xfrm>
            <a:off x="2970214" y="4389438"/>
            <a:ext cx="2909887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Красна </a:t>
            </a:r>
            <a:br>
              <a:rPr lang="ru-RU" altLang="ru-RU" sz="2000" b="1"/>
            </a:br>
            <a:r>
              <a:rPr lang="ru-RU" altLang="ru-RU" sz="2000" b="1"/>
              <a:t>       птица</a:t>
            </a:r>
            <a:br>
              <a:rPr lang="ru-RU" altLang="ru-RU" sz="2000" b="1"/>
            </a:br>
            <a:r>
              <a:rPr lang="ru-RU" altLang="ru-RU" sz="2000" b="1"/>
              <a:t>     </a:t>
            </a:r>
            <a:r>
              <a:rPr lang="ru-RU" altLang="ru-RU" sz="2400" b="1" i="1">
                <a:solidFill>
                  <a:srgbClr val="FF0000"/>
                </a:solidFill>
              </a:rPr>
              <a:t>перьем,</a:t>
            </a:r>
            <a:r>
              <a:rPr lang="ru-RU" altLang="ru-RU" sz="2000" b="1"/>
              <a:t/>
            </a:r>
            <a:br>
              <a:rPr lang="ru-RU" altLang="ru-RU" sz="2000" b="1"/>
            </a:br>
            <a:r>
              <a:rPr lang="ru-RU" altLang="ru-RU" sz="2000" b="1"/>
              <a:t>             а человек</a:t>
            </a:r>
            <a:br>
              <a:rPr lang="ru-RU" altLang="ru-RU" sz="2000" b="1"/>
            </a:br>
            <a:r>
              <a:rPr lang="ru-RU" altLang="ru-RU" sz="2000" b="1"/>
              <a:t>              </a:t>
            </a:r>
            <a:r>
              <a:rPr lang="ru-RU" altLang="ru-RU" sz="2400" b="1" i="1">
                <a:solidFill>
                  <a:srgbClr val="FF0000"/>
                </a:solidFill>
              </a:rPr>
              <a:t>ученьем</a:t>
            </a:r>
          </a:p>
        </p:txBody>
      </p:sp>
      <p:sp>
        <p:nvSpPr>
          <p:cNvPr id="8203" name="Freeform 18"/>
          <p:cNvSpPr>
            <a:spLocks/>
          </p:cNvSpPr>
          <p:nvPr/>
        </p:nvSpPr>
        <p:spPr bwMode="auto">
          <a:xfrm>
            <a:off x="2320926" y="4322763"/>
            <a:ext cx="1687513" cy="2214562"/>
          </a:xfrm>
          <a:custGeom>
            <a:avLst/>
            <a:gdLst>
              <a:gd name="T0" fmla="*/ 60 w 841"/>
              <a:gd name="T1" fmla="*/ 0 h 1104"/>
              <a:gd name="T2" fmla="*/ 156 w 841"/>
              <a:gd name="T3" fmla="*/ 72 h 1104"/>
              <a:gd name="T4" fmla="*/ 180 w 841"/>
              <a:gd name="T5" fmla="*/ 108 h 1104"/>
              <a:gd name="T6" fmla="*/ 252 w 841"/>
              <a:gd name="T7" fmla="*/ 156 h 1104"/>
              <a:gd name="T8" fmla="*/ 300 w 841"/>
              <a:gd name="T9" fmla="*/ 216 h 1104"/>
              <a:gd name="T10" fmla="*/ 312 w 841"/>
              <a:gd name="T11" fmla="*/ 252 h 1104"/>
              <a:gd name="T12" fmla="*/ 348 w 841"/>
              <a:gd name="T13" fmla="*/ 324 h 1104"/>
              <a:gd name="T14" fmla="*/ 456 w 841"/>
              <a:gd name="T15" fmla="*/ 648 h 1104"/>
              <a:gd name="T16" fmla="*/ 516 w 841"/>
              <a:gd name="T17" fmla="*/ 744 h 1104"/>
              <a:gd name="T18" fmla="*/ 564 w 841"/>
              <a:gd name="T19" fmla="*/ 792 h 1104"/>
              <a:gd name="T20" fmla="*/ 576 w 841"/>
              <a:gd name="T21" fmla="*/ 828 h 1104"/>
              <a:gd name="T22" fmla="*/ 624 w 841"/>
              <a:gd name="T23" fmla="*/ 900 h 1104"/>
              <a:gd name="T24" fmla="*/ 696 w 841"/>
              <a:gd name="T25" fmla="*/ 948 h 1104"/>
              <a:gd name="T26" fmla="*/ 732 w 841"/>
              <a:gd name="T27" fmla="*/ 972 h 1104"/>
              <a:gd name="T28" fmla="*/ 780 w 841"/>
              <a:gd name="T29" fmla="*/ 1056 h 1104"/>
              <a:gd name="T30" fmla="*/ 792 w 841"/>
              <a:gd name="T31" fmla="*/ 1092 h 1104"/>
              <a:gd name="T32" fmla="*/ 828 w 841"/>
              <a:gd name="T33" fmla="*/ 1104 h 1104"/>
              <a:gd name="T34" fmla="*/ 420 w 841"/>
              <a:gd name="T35" fmla="*/ 1092 h 1104"/>
              <a:gd name="T36" fmla="*/ 168 w 841"/>
              <a:gd name="T37" fmla="*/ 996 h 1104"/>
              <a:gd name="T38" fmla="*/ 48 w 841"/>
              <a:gd name="T39" fmla="*/ 876 h 1104"/>
              <a:gd name="T40" fmla="*/ 0 w 841"/>
              <a:gd name="T41" fmla="*/ 768 h 1104"/>
              <a:gd name="T42" fmla="*/ 60 w 841"/>
              <a:gd name="T43" fmla="*/ 528 h 1104"/>
              <a:gd name="T44" fmla="*/ 60 w 841"/>
              <a:gd name="T45" fmla="*/ 0 h 110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41"/>
              <a:gd name="T70" fmla="*/ 0 h 1104"/>
              <a:gd name="T71" fmla="*/ 841 w 841"/>
              <a:gd name="T72" fmla="*/ 1104 h 110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41" h="1104">
                <a:moveTo>
                  <a:pt x="60" y="0"/>
                </a:moveTo>
                <a:cubicBezTo>
                  <a:pt x="88" y="42"/>
                  <a:pt x="108" y="56"/>
                  <a:pt x="156" y="72"/>
                </a:cubicBezTo>
                <a:cubicBezTo>
                  <a:pt x="164" y="84"/>
                  <a:pt x="169" y="99"/>
                  <a:pt x="180" y="108"/>
                </a:cubicBezTo>
                <a:cubicBezTo>
                  <a:pt x="202" y="127"/>
                  <a:pt x="252" y="156"/>
                  <a:pt x="252" y="156"/>
                </a:cubicBezTo>
                <a:cubicBezTo>
                  <a:pt x="282" y="246"/>
                  <a:pt x="238" y="138"/>
                  <a:pt x="300" y="216"/>
                </a:cubicBezTo>
                <a:cubicBezTo>
                  <a:pt x="308" y="226"/>
                  <a:pt x="306" y="241"/>
                  <a:pt x="312" y="252"/>
                </a:cubicBezTo>
                <a:cubicBezTo>
                  <a:pt x="359" y="345"/>
                  <a:pt x="318" y="234"/>
                  <a:pt x="348" y="324"/>
                </a:cubicBezTo>
                <a:cubicBezTo>
                  <a:pt x="356" y="488"/>
                  <a:pt x="300" y="609"/>
                  <a:pt x="456" y="648"/>
                </a:cubicBezTo>
                <a:cubicBezTo>
                  <a:pt x="485" y="734"/>
                  <a:pt x="459" y="706"/>
                  <a:pt x="516" y="744"/>
                </a:cubicBezTo>
                <a:cubicBezTo>
                  <a:pt x="548" y="840"/>
                  <a:pt x="500" y="728"/>
                  <a:pt x="564" y="792"/>
                </a:cubicBezTo>
                <a:cubicBezTo>
                  <a:pt x="573" y="801"/>
                  <a:pt x="570" y="817"/>
                  <a:pt x="576" y="828"/>
                </a:cubicBezTo>
                <a:cubicBezTo>
                  <a:pt x="590" y="853"/>
                  <a:pt x="608" y="876"/>
                  <a:pt x="624" y="900"/>
                </a:cubicBezTo>
                <a:cubicBezTo>
                  <a:pt x="640" y="924"/>
                  <a:pt x="672" y="932"/>
                  <a:pt x="696" y="948"/>
                </a:cubicBezTo>
                <a:cubicBezTo>
                  <a:pt x="708" y="956"/>
                  <a:pt x="732" y="972"/>
                  <a:pt x="732" y="972"/>
                </a:cubicBezTo>
                <a:cubicBezTo>
                  <a:pt x="799" y="905"/>
                  <a:pt x="760" y="926"/>
                  <a:pt x="780" y="1056"/>
                </a:cubicBezTo>
                <a:cubicBezTo>
                  <a:pt x="782" y="1069"/>
                  <a:pt x="783" y="1083"/>
                  <a:pt x="792" y="1092"/>
                </a:cubicBezTo>
                <a:cubicBezTo>
                  <a:pt x="801" y="1101"/>
                  <a:pt x="841" y="1104"/>
                  <a:pt x="828" y="1104"/>
                </a:cubicBezTo>
                <a:cubicBezTo>
                  <a:pt x="692" y="1104"/>
                  <a:pt x="556" y="1096"/>
                  <a:pt x="420" y="1092"/>
                </a:cubicBezTo>
                <a:cubicBezTo>
                  <a:pt x="338" y="969"/>
                  <a:pt x="357" y="1009"/>
                  <a:pt x="168" y="996"/>
                </a:cubicBezTo>
                <a:cubicBezTo>
                  <a:pt x="117" y="962"/>
                  <a:pt x="99" y="910"/>
                  <a:pt x="48" y="876"/>
                </a:cubicBezTo>
                <a:cubicBezTo>
                  <a:pt x="19" y="790"/>
                  <a:pt x="38" y="825"/>
                  <a:pt x="0" y="768"/>
                </a:cubicBezTo>
                <a:cubicBezTo>
                  <a:pt x="10" y="682"/>
                  <a:pt x="12" y="601"/>
                  <a:pt x="60" y="528"/>
                </a:cubicBezTo>
                <a:cubicBezTo>
                  <a:pt x="73" y="56"/>
                  <a:pt x="93" y="231"/>
                  <a:pt x="60" y="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4" name="Freeform 19"/>
          <p:cNvSpPr>
            <a:spLocks/>
          </p:cNvSpPr>
          <p:nvPr/>
        </p:nvSpPr>
        <p:spPr bwMode="auto">
          <a:xfrm>
            <a:off x="6413501" y="3068638"/>
            <a:ext cx="4003675" cy="3313112"/>
          </a:xfrm>
          <a:custGeom>
            <a:avLst/>
            <a:gdLst>
              <a:gd name="T0" fmla="*/ 7 w 1666"/>
              <a:gd name="T1" fmla="*/ 108 h 1023"/>
              <a:gd name="T2" fmla="*/ 55 w 1666"/>
              <a:gd name="T3" fmla="*/ 120 h 1023"/>
              <a:gd name="T4" fmla="*/ 127 w 1666"/>
              <a:gd name="T5" fmla="*/ 168 h 1023"/>
              <a:gd name="T6" fmla="*/ 211 w 1666"/>
              <a:gd name="T7" fmla="*/ 276 h 1023"/>
              <a:gd name="T8" fmla="*/ 235 w 1666"/>
              <a:gd name="T9" fmla="*/ 348 h 1023"/>
              <a:gd name="T10" fmla="*/ 259 w 1666"/>
              <a:gd name="T11" fmla="*/ 540 h 1023"/>
              <a:gd name="T12" fmla="*/ 307 w 1666"/>
              <a:gd name="T13" fmla="*/ 612 h 1023"/>
              <a:gd name="T14" fmla="*/ 331 w 1666"/>
              <a:gd name="T15" fmla="*/ 648 h 1023"/>
              <a:gd name="T16" fmla="*/ 475 w 1666"/>
              <a:gd name="T17" fmla="*/ 804 h 1023"/>
              <a:gd name="T18" fmla="*/ 523 w 1666"/>
              <a:gd name="T19" fmla="*/ 852 h 1023"/>
              <a:gd name="T20" fmla="*/ 607 w 1666"/>
              <a:gd name="T21" fmla="*/ 960 h 1023"/>
              <a:gd name="T22" fmla="*/ 847 w 1666"/>
              <a:gd name="T23" fmla="*/ 1020 h 1023"/>
              <a:gd name="T24" fmla="*/ 1471 w 1666"/>
              <a:gd name="T25" fmla="*/ 1008 h 1023"/>
              <a:gd name="T26" fmla="*/ 1531 w 1666"/>
              <a:gd name="T27" fmla="*/ 936 h 1023"/>
              <a:gd name="T28" fmla="*/ 1603 w 1666"/>
              <a:gd name="T29" fmla="*/ 888 h 1023"/>
              <a:gd name="T30" fmla="*/ 1639 w 1666"/>
              <a:gd name="T31" fmla="*/ 864 h 1023"/>
              <a:gd name="T32" fmla="*/ 1555 w 1666"/>
              <a:gd name="T33" fmla="*/ 672 h 1023"/>
              <a:gd name="T34" fmla="*/ 1399 w 1666"/>
              <a:gd name="T35" fmla="*/ 528 h 1023"/>
              <a:gd name="T36" fmla="*/ 1339 w 1666"/>
              <a:gd name="T37" fmla="*/ 420 h 1023"/>
              <a:gd name="T38" fmla="*/ 1231 w 1666"/>
              <a:gd name="T39" fmla="*/ 276 h 1023"/>
              <a:gd name="T40" fmla="*/ 1147 w 1666"/>
              <a:gd name="T41" fmla="*/ 180 h 1023"/>
              <a:gd name="T42" fmla="*/ 1027 w 1666"/>
              <a:gd name="T43" fmla="*/ 72 h 1023"/>
              <a:gd name="T44" fmla="*/ 955 w 1666"/>
              <a:gd name="T45" fmla="*/ 48 h 1023"/>
              <a:gd name="T46" fmla="*/ 391 w 1666"/>
              <a:gd name="T47" fmla="*/ 0 h 1023"/>
              <a:gd name="T48" fmla="*/ 79 w 1666"/>
              <a:gd name="T49" fmla="*/ 36 h 1023"/>
              <a:gd name="T50" fmla="*/ 7 w 1666"/>
              <a:gd name="T51" fmla="*/ 108 h 102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66"/>
              <a:gd name="T79" fmla="*/ 0 h 1023"/>
              <a:gd name="T80" fmla="*/ 1666 w 1666"/>
              <a:gd name="T81" fmla="*/ 1023 h 102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66" h="1023">
                <a:moveTo>
                  <a:pt x="7" y="108"/>
                </a:moveTo>
                <a:cubicBezTo>
                  <a:pt x="23" y="112"/>
                  <a:pt x="40" y="113"/>
                  <a:pt x="55" y="120"/>
                </a:cubicBezTo>
                <a:cubicBezTo>
                  <a:pt x="81" y="133"/>
                  <a:pt x="127" y="168"/>
                  <a:pt x="127" y="168"/>
                </a:cubicBezTo>
                <a:cubicBezTo>
                  <a:pt x="184" y="254"/>
                  <a:pt x="155" y="220"/>
                  <a:pt x="211" y="276"/>
                </a:cubicBezTo>
                <a:cubicBezTo>
                  <a:pt x="219" y="300"/>
                  <a:pt x="232" y="323"/>
                  <a:pt x="235" y="348"/>
                </a:cubicBezTo>
                <a:cubicBezTo>
                  <a:pt x="243" y="412"/>
                  <a:pt x="223" y="486"/>
                  <a:pt x="259" y="540"/>
                </a:cubicBezTo>
                <a:cubicBezTo>
                  <a:pt x="275" y="564"/>
                  <a:pt x="291" y="588"/>
                  <a:pt x="307" y="612"/>
                </a:cubicBezTo>
                <a:cubicBezTo>
                  <a:pt x="315" y="624"/>
                  <a:pt x="319" y="640"/>
                  <a:pt x="331" y="648"/>
                </a:cubicBezTo>
                <a:cubicBezTo>
                  <a:pt x="407" y="699"/>
                  <a:pt x="425" y="740"/>
                  <a:pt x="475" y="804"/>
                </a:cubicBezTo>
                <a:cubicBezTo>
                  <a:pt x="489" y="822"/>
                  <a:pt x="509" y="834"/>
                  <a:pt x="523" y="852"/>
                </a:cubicBezTo>
                <a:cubicBezTo>
                  <a:pt x="540" y="873"/>
                  <a:pt x="575" y="942"/>
                  <a:pt x="607" y="960"/>
                </a:cubicBezTo>
                <a:cubicBezTo>
                  <a:pt x="673" y="996"/>
                  <a:pt x="776" y="1010"/>
                  <a:pt x="847" y="1020"/>
                </a:cubicBezTo>
                <a:cubicBezTo>
                  <a:pt x="1055" y="1016"/>
                  <a:pt x="1264" y="1023"/>
                  <a:pt x="1471" y="1008"/>
                </a:cubicBezTo>
                <a:cubicBezTo>
                  <a:pt x="1494" y="1006"/>
                  <a:pt x="1517" y="948"/>
                  <a:pt x="1531" y="936"/>
                </a:cubicBezTo>
                <a:cubicBezTo>
                  <a:pt x="1553" y="917"/>
                  <a:pt x="1579" y="904"/>
                  <a:pt x="1603" y="888"/>
                </a:cubicBezTo>
                <a:cubicBezTo>
                  <a:pt x="1615" y="880"/>
                  <a:pt x="1639" y="864"/>
                  <a:pt x="1639" y="864"/>
                </a:cubicBezTo>
                <a:cubicBezTo>
                  <a:pt x="1666" y="782"/>
                  <a:pt x="1618" y="719"/>
                  <a:pt x="1555" y="672"/>
                </a:cubicBezTo>
                <a:cubicBezTo>
                  <a:pt x="1521" y="571"/>
                  <a:pt x="1469" y="575"/>
                  <a:pt x="1399" y="528"/>
                </a:cubicBezTo>
                <a:cubicBezTo>
                  <a:pt x="1370" y="440"/>
                  <a:pt x="1393" y="474"/>
                  <a:pt x="1339" y="420"/>
                </a:cubicBezTo>
                <a:cubicBezTo>
                  <a:pt x="1308" y="326"/>
                  <a:pt x="1325" y="307"/>
                  <a:pt x="1231" y="276"/>
                </a:cubicBezTo>
                <a:cubicBezTo>
                  <a:pt x="1175" y="192"/>
                  <a:pt x="1207" y="220"/>
                  <a:pt x="1147" y="180"/>
                </a:cubicBezTo>
                <a:cubicBezTo>
                  <a:pt x="1126" y="117"/>
                  <a:pt x="1079" y="107"/>
                  <a:pt x="1027" y="72"/>
                </a:cubicBezTo>
                <a:cubicBezTo>
                  <a:pt x="1006" y="58"/>
                  <a:pt x="955" y="48"/>
                  <a:pt x="955" y="48"/>
                </a:cubicBezTo>
                <a:cubicBezTo>
                  <a:pt x="772" y="58"/>
                  <a:pt x="552" y="107"/>
                  <a:pt x="391" y="0"/>
                </a:cubicBezTo>
                <a:cubicBezTo>
                  <a:pt x="279" y="7"/>
                  <a:pt x="185" y="9"/>
                  <a:pt x="79" y="36"/>
                </a:cubicBezTo>
                <a:cubicBezTo>
                  <a:pt x="0" y="88"/>
                  <a:pt x="7" y="55"/>
                  <a:pt x="7" y="108"/>
                </a:cubicBezTo>
                <a:close/>
              </a:path>
            </a:pathLst>
          </a:custGeom>
          <a:solidFill>
            <a:srgbClr val="FDA1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5" name="Freeform 20"/>
          <p:cNvSpPr>
            <a:spLocks/>
          </p:cNvSpPr>
          <p:nvPr/>
        </p:nvSpPr>
        <p:spPr bwMode="auto">
          <a:xfrm>
            <a:off x="6438901" y="3284538"/>
            <a:ext cx="1812925" cy="3060700"/>
          </a:xfrm>
          <a:custGeom>
            <a:avLst/>
            <a:gdLst>
              <a:gd name="T0" fmla="*/ 0 w 1142"/>
              <a:gd name="T1" fmla="*/ 37 h 1928"/>
              <a:gd name="T2" fmla="*/ 132 w 1142"/>
              <a:gd name="T3" fmla="*/ 157 h 1928"/>
              <a:gd name="T4" fmla="*/ 144 w 1142"/>
              <a:gd name="T5" fmla="*/ 193 h 1928"/>
              <a:gd name="T6" fmla="*/ 216 w 1142"/>
              <a:gd name="T7" fmla="*/ 229 h 1928"/>
              <a:gd name="T8" fmla="*/ 288 w 1142"/>
              <a:gd name="T9" fmla="*/ 397 h 1928"/>
              <a:gd name="T10" fmla="*/ 312 w 1142"/>
              <a:gd name="T11" fmla="*/ 433 h 1928"/>
              <a:gd name="T12" fmla="*/ 336 w 1142"/>
              <a:gd name="T13" fmla="*/ 505 h 1928"/>
              <a:gd name="T14" fmla="*/ 384 w 1142"/>
              <a:gd name="T15" fmla="*/ 997 h 1928"/>
              <a:gd name="T16" fmla="*/ 468 w 1142"/>
              <a:gd name="T17" fmla="*/ 1129 h 1928"/>
              <a:gd name="T18" fmla="*/ 492 w 1142"/>
              <a:gd name="T19" fmla="*/ 1165 h 1928"/>
              <a:gd name="T20" fmla="*/ 528 w 1142"/>
              <a:gd name="T21" fmla="*/ 1189 h 1928"/>
              <a:gd name="T22" fmla="*/ 636 w 1142"/>
              <a:gd name="T23" fmla="*/ 1333 h 1928"/>
              <a:gd name="T24" fmla="*/ 672 w 1142"/>
              <a:gd name="T25" fmla="*/ 1441 h 1928"/>
              <a:gd name="T26" fmla="*/ 684 w 1142"/>
              <a:gd name="T27" fmla="*/ 1477 h 1928"/>
              <a:gd name="T28" fmla="*/ 756 w 1142"/>
              <a:gd name="T29" fmla="*/ 1525 h 1928"/>
              <a:gd name="T30" fmla="*/ 792 w 1142"/>
              <a:gd name="T31" fmla="*/ 1549 h 1928"/>
              <a:gd name="T32" fmla="*/ 816 w 1142"/>
              <a:gd name="T33" fmla="*/ 1585 h 1928"/>
              <a:gd name="T34" fmla="*/ 852 w 1142"/>
              <a:gd name="T35" fmla="*/ 1693 h 1928"/>
              <a:gd name="T36" fmla="*/ 912 w 1142"/>
              <a:gd name="T37" fmla="*/ 1705 h 1928"/>
              <a:gd name="T38" fmla="*/ 948 w 1142"/>
              <a:gd name="T39" fmla="*/ 1837 h 1928"/>
              <a:gd name="T40" fmla="*/ 984 w 1142"/>
              <a:gd name="T41" fmla="*/ 1849 h 1928"/>
              <a:gd name="T42" fmla="*/ 732 w 1142"/>
              <a:gd name="T43" fmla="*/ 1861 h 1928"/>
              <a:gd name="T44" fmla="*/ 600 w 1142"/>
              <a:gd name="T45" fmla="*/ 1801 h 1928"/>
              <a:gd name="T46" fmla="*/ 228 w 1142"/>
              <a:gd name="T47" fmla="*/ 1753 h 1928"/>
              <a:gd name="T48" fmla="*/ 108 w 1142"/>
              <a:gd name="T49" fmla="*/ 1621 h 1928"/>
              <a:gd name="T50" fmla="*/ 84 w 1142"/>
              <a:gd name="T51" fmla="*/ 1153 h 1928"/>
              <a:gd name="T52" fmla="*/ 72 w 1142"/>
              <a:gd name="T53" fmla="*/ 745 h 1928"/>
              <a:gd name="T54" fmla="*/ 36 w 1142"/>
              <a:gd name="T55" fmla="*/ 565 h 1928"/>
              <a:gd name="T56" fmla="*/ 12 w 1142"/>
              <a:gd name="T57" fmla="*/ 493 h 1928"/>
              <a:gd name="T58" fmla="*/ 0 w 1142"/>
              <a:gd name="T59" fmla="*/ 121 h 1928"/>
              <a:gd name="T60" fmla="*/ 0 w 1142"/>
              <a:gd name="T61" fmla="*/ 37 h 19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42"/>
              <a:gd name="T94" fmla="*/ 0 h 1928"/>
              <a:gd name="T95" fmla="*/ 1142 w 1142"/>
              <a:gd name="T96" fmla="*/ 1928 h 19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42" h="1928">
                <a:moveTo>
                  <a:pt x="0" y="37"/>
                </a:moveTo>
                <a:cubicBezTo>
                  <a:pt x="61" y="52"/>
                  <a:pt x="110" y="91"/>
                  <a:pt x="132" y="157"/>
                </a:cubicBezTo>
                <a:cubicBezTo>
                  <a:pt x="136" y="169"/>
                  <a:pt x="136" y="183"/>
                  <a:pt x="144" y="193"/>
                </a:cubicBezTo>
                <a:cubicBezTo>
                  <a:pt x="161" y="214"/>
                  <a:pt x="192" y="221"/>
                  <a:pt x="216" y="229"/>
                </a:cubicBezTo>
                <a:cubicBezTo>
                  <a:pt x="232" y="307"/>
                  <a:pt x="242" y="328"/>
                  <a:pt x="288" y="397"/>
                </a:cubicBezTo>
                <a:cubicBezTo>
                  <a:pt x="296" y="409"/>
                  <a:pt x="307" y="419"/>
                  <a:pt x="312" y="433"/>
                </a:cubicBezTo>
                <a:cubicBezTo>
                  <a:pt x="320" y="457"/>
                  <a:pt x="336" y="505"/>
                  <a:pt x="336" y="505"/>
                </a:cubicBezTo>
                <a:cubicBezTo>
                  <a:pt x="350" y="1008"/>
                  <a:pt x="295" y="796"/>
                  <a:pt x="384" y="997"/>
                </a:cubicBezTo>
                <a:cubicBezTo>
                  <a:pt x="414" y="1065"/>
                  <a:pt x="404" y="1087"/>
                  <a:pt x="468" y="1129"/>
                </a:cubicBezTo>
                <a:cubicBezTo>
                  <a:pt x="476" y="1141"/>
                  <a:pt x="482" y="1155"/>
                  <a:pt x="492" y="1165"/>
                </a:cubicBezTo>
                <a:cubicBezTo>
                  <a:pt x="502" y="1175"/>
                  <a:pt x="519" y="1178"/>
                  <a:pt x="528" y="1189"/>
                </a:cubicBezTo>
                <a:cubicBezTo>
                  <a:pt x="570" y="1237"/>
                  <a:pt x="591" y="1288"/>
                  <a:pt x="636" y="1333"/>
                </a:cubicBezTo>
                <a:cubicBezTo>
                  <a:pt x="648" y="1369"/>
                  <a:pt x="660" y="1405"/>
                  <a:pt x="672" y="1441"/>
                </a:cubicBezTo>
                <a:cubicBezTo>
                  <a:pt x="676" y="1453"/>
                  <a:pt x="673" y="1470"/>
                  <a:pt x="684" y="1477"/>
                </a:cubicBezTo>
                <a:cubicBezTo>
                  <a:pt x="708" y="1493"/>
                  <a:pt x="732" y="1509"/>
                  <a:pt x="756" y="1525"/>
                </a:cubicBezTo>
                <a:cubicBezTo>
                  <a:pt x="768" y="1533"/>
                  <a:pt x="792" y="1549"/>
                  <a:pt x="792" y="1549"/>
                </a:cubicBezTo>
                <a:cubicBezTo>
                  <a:pt x="800" y="1561"/>
                  <a:pt x="811" y="1571"/>
                  <a:pt x="816" y="1585"/>
                </a:cubicBezTo>
                <a:cubicBezTo>
                  <a:pt x="824" y="1609"/>
                  <a:pt x="818" y="1674"/>
                  <a:pt x="852" y="1693"/>
                </a:cubicBezTo>
                <a:cubicBezTo>
                  <a:pt x="870" y="1703"/>
                  <a:pt x="892" y="1701"/>
                  <a:pt x="912" y="1705"/>
                </a:cubicBezTo>
                <a:cubicBezTo>
                  <a:pt x="924" y="1740"/>
                  <a:pt x="922" y="1811"/>
                  <a:pt x="948" y="1837"/>
                </a:cubicBezTo>
                <a:cubicBezTo>
                  <a:pt x="957" y="1846"/>
                  <a:pt x="973" y="1843"/>
                  <a:pt x="984" y="1849"/>
                </a:cubicBezTo>
                <a:cubicBezTo>
                  <a:pt x="1142" y="1928"/>
                  <a:pt x="754" y="1862"/>
                  <a:pt x="732" y="1861"/>
                </a:cubicBezTo>
                <a:cubicBezTo>
                  <a:pt x="688" y="1832"/>
                  <a:pt x="651" y="1814"/>
                  <a:pt x="600" y="1801"/>
                </a:cubicBezTo>
                <a:cubicBezTo>
                  <a:pt x="483" y="1723"/>
                  <a:pt x="400" y="1760"/>
                  <a:pt x="228" y="1753"/>
                </a:cubicBezTo>
                <a:cubicBezTo>
                  <a:pt x="183" y="1708"/>
                  <a:pt x="161" y="1656"/>
                  <a:pt x="108" y="1621"/>
                </a:cubicBezTo>
                <a:cubicBezTo>
                  <a:pt x="12" y="1477"/>
                  <a:pt x="78" y="1365"/>
                  <a:pt x="84" y="1153"/>
                </a:cubicBezTo>
                <a:cubicBezTo>
                  <a:pt x="80" y="1017"/>
                  <a:pt x="78" y="881"/>
                  <a:pt x="72" y="745"/>
                </a:cubicBezTo>
                <a:cubicBezTo>
                  <a:pt x="69" y="681"/>
                  <a:pt x="54" y="625"/>
                  <a:pt x="36" y="565"/>
                </a:cubicBezTo>
                <a:cubicBezTo>
                  <a:pt x="29" y="541"/>
                  <a:pt x="12" y="493"/>
                  <a:pt x="12" y="493"/>
                </a:cubicBezTo>
                <a:cubicBezTo>
                  <a:pt x="8" y="369"/>
                  <a:pt x="0" y="245"/>
                  <a:pt x="0" y="121"/>
                </a:cubicBezTo>
                <a:cubicBezTo>
                  <a:pt x="0" y="0"/>
                  <a:pt x="38" y="187"/>
                  <a:pt x="0" y="37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6" name="Rectangle 21"/>
          <p:cNvSpPr>
            <a:spLocks noChangeArrowheads="1"/>
          </p:cNvSpPr>
          <p:nvPr/>
        </p:nvSpPr>
        <p:spPr bwMode="auto">
          <a:xfrm>
            <a:off x="6931025" y="3668713"/>
            <a:ext cx="2909888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Лучше один</a:t>
            </a:r>
            <a:br>
              <a:rPr lang="ru-RU" altLang="ru-RU" sz="2000" b="1"/>
            </a:br>
            <a:r>
              <a:rPr lang="ru-RU" altLang="ru-RU" sz="2000" b="1"/>
              <a:t>     день быть</a:t>
            </a:r>
            <a:br>
              <a:rPr lang="ru-RU" altLang="ru-RU" sz="2000" b="1"/>
            </a:br>
            <a:r>
              <a:rPr lang="ru-RU" altLang="ru-RU" sz="2000" b="1"/>
              <a:t>   </a:t>
            </a:r>
            <a:r>
              <a:rPr lang="ru-RU" altLang="ru-RU" sz="2400" b="1" i="1">
                <a:solidFill>
                  <a:srgbClr val="FF0000"/>
                </a:solidFill>
              </a:rPr>
              <a:t>человеком,</a:t>
            </a:r>
            <a:r>
              <a:rPr lang="ru-RU" altLang="ru-RU" sz="2000" b="1"/>
              <a:t/>
            </a:r>
            <a:br>
              <a:rPr lang="ru-RU" altLang="ru-RU" sz="2000" b="1"/>
            </a:br>
            <a:r>
              <a:rPr lang="ru-RU" altLang="ru-RU" sz="2000" b="1"/>
              <a:t>         чем тысячу лет</a:t>
            </a:r>
            <a:br>
              <a:rPr lang="ru-RU" altLang="ru-RU" sz="2000" b="1"/>
            </a:br>
            <a:r>
              <a:rPr lang="ru-RU" altLang="ru-RU" sz="2000" b="1"/>
              <a:t>                  его</a:t>
            </a:r>
            <a:br>
              <a:rPr lang="ru-RU" altLang="ru-RU" sz="2000" b="1"/>
            </a:br>
            <a:r>
              <a:rPr lang="ru-RU" altLang="ru-RU" sz="2000" b="1"/>
              <a:t>                </a:t>
            </a:r>
            <a:r>
              <a:rPr lang="ru-RU" altLang="ru-RU" sz="2400" b="1" i="1">
                <a:solidFill>
                  <a:srgbClr val="FF0000"/>
                </a:solidFill>
              </a:rPr>
              <a:t>тенью</a:t>
            </a:r>
            <a:r>
              <a:rPr lang="ru-RU" altLang="ru-RU" sz="2000" b="1"/>
              <a:t/>
            </a:r>
            <a:br>
              <a:rPr lang="ru-RU" altLang="ru-RU" sz="2000" b="1"/>
            </a:br>
            <a:endParaRPr lang="ru-RU" altLang="ru-RU" sz="2000" b="1"/>
          </a:p>
        </p:txBody>
      </p: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1919289" y="260351"/>
            <a:ext cx="41052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4000" b="1" u="sng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Парк Академус</a:t>
            </a:r>
          </a:p>
        </p:txBody>
      </p:sp>
    </p:spTree>
    <p:extLst>
      <p:ext uri="{BB962C8B-B14F-4D97-AF65-F5344CB8AC3E}">
        <p14:creationId xmlns:p14="http://schemas.microsoft.com/office/powerpoint/2010/main" val="2469101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56FAB4-937C-4AD7-823C-C3D4F91F78F9}" type="slidenum">
              <a:rPr lang="en-US" altLang="ru-RU"/>
              <a:pPr eaLnBrk="1" hangingPunct="1"/>
              <a:t>13</a:t>
            </a:fld>
            <a:endParaRPr lang="en-US" alt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208213" y="979488"/>
            <a:ext cx="8064500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ПОЧЕМУ?</a:t>
            </a:r>
            <a:br>
              <a:rPr lang="ru-RU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ru-RU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ru-RU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ru-RU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У</a:t>
            </a:r>
            <a:r>
              <a:rPr lang="ru-RU" sz="3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ченик философа Аристотеля</a:t>
            </a:r>
            <a:br>
              <a:rPr lang="ru-RU" sz="3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ru-RU" sz="3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великий полководец</a:t>
            </a:r>
            <a:br>
              <a:rPr lang="ru-RU" sz="3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ru-RU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Александр Македонский,</a:t>
            </a:r>
            <a:br>
              <a:rPr lang="ru-RU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ru-RU" sz="3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который завоевал почти весь мир,</a:t>
            </a:r>
            <a:br>
              <a:rPr lang="ru-RU" sz="3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ru-RU" sz="3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перед смертью оставил завещание:</a:t>
            </a:r>
            <a:br>
              <a:rPr lang="ru-RU" sz="3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ru-RU" sz="3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«Похороните меня с открытыми</a:t>
            </a:r>
            <a:br>
              <a:rPr lang="ru-RU" sz="3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ru-RU" sz="3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руками, повернутыми ладонями вверх».</a:t>
            </a:r>
            <a:endParaRPr lang="en-US" sz="30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9220" name="Picture 5" descr="aristotel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9" y="115889"/>
            <a:ext cx="19002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makedonski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117476"/>
            <a:ext cx="22320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656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2E98E6-92AF-434E-9C91-55B6343C574A}" type="slidenum">
              <a:rPr lang="en-US" altLang="ru-RU"/>
              <a:pPr eaLnBrk="1" hangingPunct="1"/>
              <a:t>14</a:t>
            </a:fld>
            <a:endParaRPr lang="en-US" altLang="ru-RU"/>
          </a:p>
        </p:txBody>
      </p:sp>
      <p:sp>
        <p:nvSpPr>
          <p:cNvPr id="10243" name="Freeform 3" descr="Newsprint"/>
          <p:cNvSpPr>
            <a:spLocks/>
          </p:cNvSpPr>
          <p:nvPr/>
        </p:nvSpPr>
        <p:spPr bwMode="auto">
          <a:xfrm>
            <a:off x="1843088" y="719139"/>
            <a:ext cx="3460750" cy="2124075"/>
          </a:xfrm>
          <a:custGeom>
            <a:avLst/>
            <a:gdLst>
              <a:gd name="T0" fmla="*/ 7 w 1666"/>
              <a:gd name="T1" fmla="*/ 108 h 1023"/>
              <a:gd name="T2" fmla="*/ 55 w 1666"/>
              <a:gd name="T3" fmla="*/ 120 h 1023"/>
              <a:gd name="T4" fmla="*/ 127 w 1666"/>
              <a:gd name="T5" fmla="*/ 168 h 1023"/>
              <a:gd name="T6" fmla="*/ 211 w 1666"/>
              <a:gd name="T7" fmla="*/ 276 h 1023"/>
              <a:gd name="T8" fmla="*/ 235 w 1666"/>
              <a:gd name="T9" fmla="*/ 348 h 1023"/>
              <a:gd name="T10" fmla="*/ 259 w 1666"/>
              <a:gd name="T11" fmla="*/ 540 h 1023"/>
              <a:gd name="T12" fmla="*/ 307 w 1666"/>
              <a:gd name="T13" fmla="*/ 612 h 1023"/>
              <a:gd name="T14" fmla="*/ 331 w 1666"/>
              <a:gd name="T15" fmla="*/ 648 h 1023"/>
              <a:gd name="T16" fmla="*/ 475 w 1666"/>
              <a:gd name="T17" fmla="*/ 804 h 1023"/>
              <a:gd name="T18" fmla="*/ 523 w 1666"/>
              <a:gd name="T19" fmla="*/ 852 h 1023"/>
              <a:gd name="T20" fmla="*/ 607 w 1666"/>
              <a:gd name="T21" fmla="*/ 960 h 1023"/>
              <a:gd name="T22" fmla="*/ 847 w 1666"/>
              <a:gd name="T23" fmla="*/ 1020 h 1023"/>
              <a:gd name="T24" fmla="*/ 1471 w 1666"/>
              <a:gd name="T25" fmla="*/ 1008 h 1023"/>
              <a:gd name="T26" fmla="*/ 1531 w 1666"/>
              <a:gd name="T27" fmla="*/ 936 h 1023"/>
              <a:gd name="T28" fmla="*/ 1603 w 1666"/>
              <a:gd name="T29" fmla="*/ 888 h 1023"/>
              <a:gd name="T30" fmla="*/ 1639 w 1666"/>
              <a:gd name="T31" fmla="*/ 864 h 1023"/>
              <a:gd name="T32" fmla="*/ 1555 w 1666"/>
              <a:gd name="T33" fmla="*/ 672 h 1023"/>
              <a:gd name="T34" fmla="*/ 1399 w 1666"/>
              <a:gd name="T35" fmla="*/ 528 h 1023"/>
              <a:gd name="T36" fmla="*/ 1339 w 1666"/>
              <a:gd name="T37" fmla="*/ 420 h 1023"/>
              <a:gd name="T38" fmla="*/ 1231 w 1666"/>
              <a:gd name="T39" fmla="*/ 276 h 1023"/>
              <a:gd name="T40" fmla="*/ 1147 w 1666"/>
              <a:gd name="T41" fmla="*/ 180 h 1023"/>
              <a:gd name="T42" fmla="*/ 1027 w 1666"/>
              <a:gd name="T43" fmla="*/ 72 h 1023"/>
              <a:gd name="T44" fmla="*/ 955 w 1666"/>
              <a:gd name="T45" fmla="*/ 48 h 1023"/>
              <a:gd name="T46" fmla="*/ 391 w 1666"/>
              <a:gd name="T47" fmla="*/ 0 h 1023"/>
              <a:gd name="T48" fmla="*/ 79 w 1666"/>
              <a:gd name="T49" fmla="*/ 36 h 1023"/>
              <a:gd name="T50" fmla="*/ 7 w 1666"/>
              <a:gd name="T51" fmla="*/ 108 h 102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66"/>
              <a:gd name="T79" fmla="*/ 0 h 1023"/>
              <a:gd name="T80" fmla="*/ 1666 w 1666"/>
              <a:gd name="T81" fmla="*/ 1023 h 102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66" h="1023">
                <a:moveTo>
                  <a:pt x="7" y="108"/>
                </a:moveTo>
                <a:cubicBezTo>
                  <a:pt x="23" y="112"/>
                  <a:pt x="40" y="113"/>
                  <a:pt x="55" y="120"/>
                </a:cubicBezTo>
                <a:cubicBezTo>
                  <a:pt x="81" y="133"/>
                  <a:pt x="127" y="168"/>
                  <a:pt x="127" y="168"/>
                </a:cubicBezTo>
                <a:cubicBezTo>
                  <a:pt x="184" y="254"/>
                  <a:pt x="155" y="220"/>
                  <a:pt x="211" y="276"/>
                </a:cubicBezTo>
                <a:cubicBezTo>
                  <a:pt x="219" y="300"/>
                  <a:pt x="232" y="323"/>
                  <a:pt x="235" y="348"/>
                </a:cubicBezTo>
                <a:cubicBezTo>
                  <a:pt x="243" y="412"/>
                  <a:pt x="223" y="486"/>
                  <a:pt x="259" y="540"/>
                </a:cubicBezTo>
                <a:cubicBezTo>
                  <a:pt x="275" y="564"/>
                  <a:pt x="291" y="588"/>
                  <a:pt x="307" y="612"/>
                </a:cubicBezTo>
                <a:cubicBezTo>
                  <a:pt x="315" y="624"/>
                  <a:pt x="319" y="640"/>
                  <a:pt x="331" y="648"/>
                </a:cubicBezTo>
                <a:cubicBezTo>
                  <a:pt x="407" y="699"/>
                  <a:pt x="425" y="740"/>
                  <a:pt x="475" y="804"/>
                </a:cubicBezTo>
                <a:cubicBezTo>
                  <a:pt x="489" y="822"/>
                  <a:pt x="509" y="834"/>
                  <a:pt x="523" y="852"/>
                </a:cubicBezTo>
                <a:cubicBezTo>
                  <a:pt x="540" y="873"/>
                  <a:pt x="575" y="942"/>
                  <a:pt x="607" y="960"/>
                </a:cubicBezTo>
                <a:cubicBezTo>
                  <a:pt x="673" y="996"/>
                  <a:pt x="776" y="1010"/>
                  <a:pt x="847" y="1020"/>
                </a:cubicBezTo>
                <a:cubicBezTo>
                  <a:pt x="1055" y="1016"/>
                  <a:pt x="1264" y="1023"/>
                  <a:pt x="1471" y="1008"/>
                </a:cubicBezTo>
                <a:cubicBezTo>
                  <a:pt x="1494" y="1006"/>
                  <a:pt x="1517" y="948"/>
                  <a:pt x="1531" y="936"/>
                </a:cubicBezTo>
                <a:cubicBezTo>
                  <a:pt x="1553" y="917"/>
                  <a:pt x="1579" y="904"/>
                  <a:pt x="1603" y="888"/>
                </a:cubicBezTo>
                <a:cubicBezTo>
                  <a:pt x="1615" y="880"/>
                  <a:pt x="1639" y="864"/>
                  <a:pt x="1639" y="864"/>
                </a:cubicBezTo>
                <a:cubicBezTo>
                  <a:pt x="1666" y="782"/>
                  <a:pt x="1618" y="719"/>
                  <a:pt x="1555" y="672"/>
                </a:cubicBezTo>
                <a:cubicBezTo>
                  <a:pt x="1521" y="571"/>
                  <a:pt x="1469" y="575"/>
                  <a:pt x="1399" y="528"/>
                </a:cubicBezTo>
                <a:cubicBezTo>
                  <a:pt x="1370" y="440"/>
                  <a:pt x="1393" y="474"/>
                  <a:pt x="1339" y="420"/>
                </a:cubicBezTo>
                <a:cubicBezTo>
                  <a:pt x="1308" y="326"/>
                  <a:pt x="1325" y="307"/>
                  <a:pt x="1231" y="276"/>
                </a:cubicBezTo>
                <a:cubicBezTo>
                  <a:pt x="1175" y="192"/>
                  <a:pt x="1207" y="220"/>
                  <a:pt x="1147" y="180"/>
                </a:cubicBezTo>
                <a:cubicBezTo>
                  <a:pt x="1126" y="117"/>
                  <a:pt x="1079" y="107"/>
                  <a:pt x="1027" y="72"/>
                </a:cubicBezTo>
                <a:cubicBezTo>
                  <a:pt x="1006" y="58"/>
                  <a:pt x="955" y="48"/>
                  <a:pt x="955" y="48"/>
                </a:cubicBezTo>
                <a:cubicBezTo>
                  <a:pt x="772" y="58"/>
                  <a:pt x="552" y="107"/>
                  <a:pt x="391" y="0"/>
                </a:cubicBezTo>
                <a:cubicBezTo>
                  <a:pt x="279" y="7"/>
                  <a:pt x="185" y="9"/>
                  <a:pt x="79" y="36"/>
                </a:cubicBezTo>
                <a:cubicBezTo>
                  <a:pt x="0" y="88"/>
                  <a:pt x="7" y="55"/>
                  <a:pt x="7" y="108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08213" y="935039"/>
            <a:ext cx="2159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Краеугольный</a:t>
            </a:r>
            <a:br>
              <a:rPr lang="ru-RU" altLang="ru-RU" sz="2000" b="1"/>
            </a:br>
            <a:r>
              <a:rPr lang="ru-RU" altLang="ru-RU" sz="2000" b="1"/>
              <a:t>    камень </a:t>
            </a:r>
          </a:p>
        </p:txBody>
      </p:sp>
      <p:sp>
        <p:nvSpPr>
          <p:cNvPr id="10245" name="Freeform 7"/>
          <p:cNvSpPr>
            <a:spLocks/>
          </p:cNvSpPr>
          <p:nvPr/>
        </p:nvSpPr>
        <p:spPr bwMode="auto">
          <a:xfrm>
            <a:off x="1830389" y="896939"/>
            <a:ext cx="1457325" cy="1912937"/>
          </a:xfrm>
          <a:custGeom>
            <a:avLst/>
            <a:gdLst>
              <a:gd name="T0" fmla="*/ 60 w 841"/>
              <a:gd name="T1" fmla="*/ 0 h 1104"/>
              <a:gd name="T2" fmla="*/ 156 w 841"/>
              <a:gd name="T3" fmla="*/ 72 h 1104"/>
              <a:gd name="T4" fmla="*/ 180 w 841"/>
              <a:gd name="T5" fmla="*/ 108 h 1104"/>
              <a:gd name="T6" fmla="*/ 252 w 841"/>
              <a:gd name="T7" fmla="*/ 156 h 1104"/>
              <a:gd name="T8" fmla="*/ 300 w 841"/>
              <a:gd name="T9" fmla="*/ 216 h 1104"/>
              <a:gd name="T10" fmla="*/ 312 w 841"/>
              <a:gd name="T11" fmla="*/ 252 h 1104"/>
              <a:gd name="T12" fmla="*/ 348 w 841"/>
              <a:gd name="T13" fmla="*/ 324 h 1104"/>
              <a:gd name="T14" fmla="*/ 456 w 841"/>
              <a:gd name="T15" fmla="*/ 648 h 1104"/>
              <a:gd name="T16" fmla="*/ 516 w 841"/>
              <a:gd name="T17" fmla="*/ 744 h 1104"/>
              <a:gd name="T18" fmla="*/ 564 w 841"/>
              <a:gd name="T19" fmla="*/ 792 h 1104"/>
              <a:gd name="T20" fmla="*/ 576 w 841"/>
              <a:gd name="T21" fmla="*/ 828 h 1104"/>
              <a:gd name="T22" fmla="*/ 624 w 841"/>
              <a:gd name="T23" fmla="*/ 900 h 1104"/>
              <a:gd name="T24" fmla="*/ 696 w 841"/>
              <a:gd name="T25" fmla="*/ 948 h 1104"/>
              <a:gd name="T26" fmla="*/ 732 w 841"/>
              <a:gd name="T27" fmla="*/ 972 h 1104"/>
              <a:gd name="T28" fmla="*/ 780 w 841"/>
              <a:gd name="T29" fmla="*/ 1056 h 1104"/>
              <a:gd name="T30" fmla="*/ 792 w 841"/>
              <a:gd name="T31" fmla="*/ 1092 h 1104"/>
              <a:gd name="T32" fmla="*/ 828 w 841"/>
              <a:gd name="T33" fmla="*/ 1104 h 1104"/>
              <a:gd name="T34" fmla="*/ 420 w 841"/>
              <a:gd name="T35" fmla="*/ 1092 h 1104"/>
              <a:gd name="T36" fmla="*/ 168 w 841"/>
              <a:gd name="T37" fmla="*/ 996 h 1104"/>
              <a:gd name="T38" fmla="*/ 48 w 841"/>
              <a:gd name="T39" fmla="*/ 876 h 1104"/>
              <a:gd name="T40" fmla="*/ 0 w 841"/>
              <a:gd name="T41" fmla="*/ 768 h 1104"/>
              <a:gd name="T42" fmla="*/ 60 w 841"/>
              <a:gd name="T43" fmla="*/ 528 h 1104"/>
              <a:gd name="T44" fmla="*/ 60 w 841"/>
              <a:gd name="T45" fmla="*/ 0 h 110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41"/>
              <a:gd name="T70" fmla="*/ 0 h 1104"/>
              <a:gd name="T71" fmla="*/ 841 w 841"/>
              <a:gd name="T72" fmla="*/ 1104 h 110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41" h="1104">
                <a:moveTo>
                  <a:pt x="60" y="0"/>
                </a:moveTo>
                <a:cubicBezTo>
                  <a:pt x="88" y="42"/>
                  <a:pt x="108" y="56"/>
                  <a:pt x="156" y="72"/>
                </a:cubicBezTo>
                <a:cubicBezTo>
                  <a:pt x="164" y="84"/>
                  <a:pt x="169" y="99"/>
                  <a:pt x="180" y="108"/>
                </a:cubicBezTo>
                <a:cubicBezTo>
                  <a:pt x="202" y="127"/>
                  <a:pt x="252" y="156"/>
                  <a:pt x="252" y="156"/>
                </a:cubicBezTo>
                <a:cubicBezTo>
                  <a:pt x="282" y="246"/>
                  <a:pt x="238" y="138"/>
                  <a:pt x="300" y="216"/>
                </a:cubicBezTo>
                <a:cubicBezTo>
                  <a:pt x="308" y="226"/>
                  <a:pt x="306" y="241"/>
                  <a:pt x="312" y="252"/>
                </a:cubicBezTo>
                <a:cubicBezTo>
                  <a:pt x="359" y="345"/>
                  <a:pt x="318" y="234"/>
                  <a:pt x="348" y="324"/>
                </a:cubicBezTo>
                <a:cubicBezTo>
                  <a:pt x="356" y="488"/>
                  <a:pt x="300" y="609"/>
                  <a:pt x="456" y="648"/>
                </a:cubicBezTo>
                <a:cubicBezTo>
                  <a:pt x="485" y="734"/>
                  <a:pt x="459" y="706"/>
                  <a:pt x="516" y="744"/>
                </a:cubicBezTo>
                <a:cubicBezTo>
                  <a:pt x="548" y="840"/>
                  <a:pt x="500" y="728"/>
                  <a:pt x="564" y="792"/>
                </a:cubicBezTo>
                <a:cubicBezTo>
                  <a:pt x="573" y="801"/>
                  <a:pt x="570" y="817"/>
                  <a:pt x="576" y="828"/>
                </a:cubicBezTo>
                <a:cubicBezTo>
                  <a:pt x="590" y="853"/>
                  <a:pt x="608" y="876"/>
                  <a:pt x="624" y="900"/>
                </a:cubicBezTo>
                <a:cubicBezTo>
                  <a:pt x="640" y="924"/>
                  <a:pt x="672" y="932"/>
                  <a:pt x="696" y="948"/>
                </a:cubicBezTo>
                <a:cubicBezTo>
                  <a:pt x="708" y="956"/>
                  <a:pt x="732" y="972"/>
                  <a:pt x="732" y="972"/>
                </a:cubicBezTo>
                <a:cubicBezTo>
                  <a:pt x="799" y="905"/>
                  <a:pt x="760" y="926"/>
                  <a:pt x="780" y="1056"/>
                </a:cubicBezTo>
                <a:cubicBezTo>
                  <a:pt x="782" y="1069"/>
                  <a:pt x="783" y="1083"/>
                  <a:pt x="792" y="1092"/>
                </a:cubicBezTo>
                <a:cubicBezTo>
                  <a:pt x="801" y="1101"/>
                  <a:pt x="841" y="1104"/>
                  <a:pt x="828" y="1104"/>
                </a:cubicBezTo>
                <a:cubicBezTo>
                  <a:pt x="692" y="1104"/>
                  <a:pt x="556" y="1096"/>
                  <a:pt x="420" y="1092"/>
                </a:cubicBezTo>
                <a:cubicBezTo>
                  <a:pt x="338" y="969"/>
                  <a:pt x="357" y="1009"/>
                  <a:pt x="168" y="996"/>
                </a:cubicBezTo>
                <a:cubicBezTo>
                  <a:pt x="117" y="962"/>
                  <a:pt x="99" y="910"/>
                  <a:pt x="48" y="876"/>
                </a:cubicBezTo>
                <a:cubicBezTo>
                  <a:pt x="19" y="790"/>
                  <a:pt x="38" y="825"/>
                  <a:pt x="0" y="768"/>
                </a:cubicBezTo>
                <a:cubicBezTo>
                  <a:pt x="10" y="682"/>
                  <a:pt x="12" y="601"/>
                  <a:pt x="60" y="528"/>
                </a:cubicBezTo>
                <a:cubicBezTo>
                  <a:pt x="73" y="56"/>
                  <a:pt x="93" y="231"/>
                  <a:pt x="60" y="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Freeform 8"/>
          <p:cNvSpPr>
            <a:spLocks/>
          </p:cNvSpPr>
          <p:nvPr/>
        </p:nvSpPr>
        <p:spPr bwMode="auto">
          <a:xfrm>
            <a:off x="6340476" y="333376"/>
            <a:ext cx="3211513" cy="1971675"/>
          </a:xfrm>
          <a:custGeom>
            <a:avLst/>
            <a:gdLst>
              <a:gd name="T0" fmla="*/ 7 w 1666"/>
              <a:gd name="T1" fmla="*/ 108 h 1023"/>
              <a:gd name="T2" fmla="*/ 55 w 1666"/>
              <a:gd name="T3" fmla="*/ 120 h 1023"/>
              <a:gd name="T4" fmla="*/ 127 w 1666"/>
              <a:gd name="T5" fmla="*/ 168 h 1023"/>
              <a:gd name="T6" fmla="*/ 211 w 1666"/>
              <a:gd name="T7" fmla="*/ 276 h 1023"/>
              <a:gd name="T8" fmla="*/ 235 w 1666"/>
              <a:gd name="T9" fmla="*/ 348 h 1023"/>
              <a:gd name="T10" fmla="*/ 259 w 1666"/>
              <a:gd name="T11" fmla="*/ 540 h 1023"/>
              <a:gd name="T12" fmla="*/ 307 w 1666"/>
              <a:gd name="T13" fmla="*/ 612 h 1023"/>
              <a:gd name="T14" fmla="*/ 331 w 1666"/>
              <a:gd name="T15" fmla="*/ 648 h 1023"/>
              <a:gd name="T16" fmla="*/ 475 w 1666"/>
              <a:gd name="T17" fmla="*/ 804 h 1023"/>
              <a:gd name="T18" fmla="*/ 523 w 1666"/>
              <a:gd name="T19" fmla="*/ 852 h 1023"/>
              <a:gd name="T20" fmla="*/ 607 w 1666"/>
              <a:gd name="T21" fmla="*/ 960 h 1023"/>
              <a:gd name="T22" fmla="*/ 847 w 1666"/>
              <a:gd name="T23" fmla="*/ 1020 h 1023"/>
              <a:gd name="T24" fmla="*/ 1471 w 1666"/>
              <a:gd name="T25" fmla="*/ 1008 h 1023"/>
              <a:gd name="T26" fmla="*/ 1531 w 1666"/>
              <a:gd name="T27" fmla="*/ 936 h 1023"/>
              <a:gd name="T28" fmla="*/ 1603 w 1666"/>
              <a:gd name="T29" fmla="*/ 888 h 1023"/>
              <a:gd name="T30" fmla="*/ 1639 w 1666"/>
              <a:gd name="T31" fmla="*/ 864 h 1023"/>
              <a:gd name="T32" fmla="*/ 1555 w 1666"/>
              <a:gd name="T33" fmla="*/ 672 h 1023"/>
              <a:gd name="T34" fmla="*/ 1399 w 1666"/>
              <a:gd name="T35" fmla="*/ 528 h 1023"/>
              <a:gd name="T36" fmla="*/ 1339 w 1666"/>
              <a:gd name="T37" fmla="*/ 420 h 1023"/>
              <a:gd name="T38" fmla="*/ 1231 w 1666"/>
              <a:gd name="T39" fmla="*/ 276 h 1023"/>
              <a:gd name="T40" fmla="*/ 1147 w 1666"/>
              <a:gd name="T41" fmla="*/ 180 h 1023"/>
              <a:gd name="T42" fmla="*/ 1027 w 1666"/>
              <a:gd name="T43" fmla="*/ 72 h 1023"/>
              <a:gd name="T44" fmla="*/ 955 w 1666"/>
              <a:gd name="T45" fmla="*/ 48 h 1023"/>
              <a:gd name="T46" fmla="*/ 391 w 1666"/>
              <a:gd name="T47" fmla="*/ 0 h 1023"/>
              <a:gd name="T48" fmla="*/ 79 w 1666"/>
              <a:gd name="T49" fmla="*/ 36 h 1023"/>
              <a:gd name="T50" fmla="*/ 7 w 1666"/>
              <a:gd name="T51" fmla="*/ 108 h 102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66"/>
              <a:gd name="T79" fmla="*/ 0 h 1023"/>
              <a:gd name="T80" fmla="*/ 1666 w 1666"/>
              <a:gd name="T81" fmla="*/ 1023 h 102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66" h="1023">
                <a:moveTo>
                  <a:pt x="7" y="108"/>
                </a:moveTo>
                <a:cubicBezTo>
                  <a:pt x="23" y="112"/>
                  <a:pt x="40" y="113"/>
                  <a:pt x="55" y="120"/>
                </a:cubicBezTo>
                <a:cubicBezTo>
                  <a:pt x="81" y="133"/>
                  <a:pt x="127" y="168"/>
                  <a:pt x="127" y="168"/>
                </a:cubicBezTo>
                <a:cubicBezTo>
                  <a:pt x="184" y="254"/>
                  <a:pt x="155" y="220"/>
                  <a:pt x="211" y="276"/>
                </a:cubicBezTo>
                <a:cubicBezTo>
                  <a:pt x="219" y="300"/>
                  <a:pt x="232" y="323"/>
                  <a:pt x="235" y="348"/>
                </a:cubicBezTo>
                <a:cubicBezTo>
                  <a:pt x="243" y="412"/>
                  <a:pt x="223" y="486"/>
                  <a:pt x="259" y="540"/>
                </a:cubicBezTo>
                <a:cubicBezTo>
                  <a:pt x="275" y="564"/>
                  <a:pt x="291" y="588"/>
                  <a:pt x="307" y="612"/>
                </a:cubicBezTo>
                <a:cubicBezTo>
                  <a:pt x="315" y="624"/>
                  <a:pt x="319" y="640"/>
                  <a:pt x="331" y="648"/>
                </a:cubicBezTo>
                <a:cubicBezTo>
                  <a:pt x="407" y="699"/>
                  <a:pt x="425" y="740"/>
                  <a:pt x="475" y="804"/>
                </a:cubicBezTo>
                <a:cubicBezTo>
                  <a:pt x="489" y="822"/>
                  <a:pt x="509" y="834"/>
                  <a:pt x="523" y="852"/>
                </a:cubicBezTo>
                <a:cubicBezTo>
                  <a:pt x="540" y="873"/>
                  <a:pt x="575" y="942"/>
                  <a:pt x="607" y="960"/>
                </a:cubicBezTo>
                <a:cubicBezTo>
                  <a:pt x="673" y="996"/>
                  <a:pt x="776" y="1010"/>
                  <a:pt x="847" y="1020"/>
                </a:cubicBezTo>
                <a:cubicBezTo>
                  <a:pt x="1055" y="1016"/>
                  <a:pt x="1264" y="1023"/>
                  <a:pt x="1471" y="1008"/>
                </a:cubicBezTo>
                <a:cubicBezTo>
                  <a:pt x="1494" y="1006"/>
                  <a:pt x="1517" y="948"/>
                  <a:pt x="1531" y="936"/>
                </a:cubicBezTo>
                <a:cubicBezTo>
                  <a:pt x="1553" y="917"/>
                  <a:pt x="1579" y="904"/>
                  <a:pt x="1603" y="888"/>
                </a:cubicBezTo>
                <a:cubicBezTo>
                  <a:pt x="1615" y="880"/>
                  <a:pt x="1639" y="864"/>
                  <a:pt x="1639" y="864"/>
                </a:cubicBezTo>
                <a:cubicBezTo>
                  <a:pt x="1666" y="782"/>
                  <a:pt x="1618" y="719"/>
                  <a:pt x="1555" y="672"/>
                </a:cubicBezTo>
                <a:cubicBezTo>
                  <a:pt x="1521" y="571"/>
                  <a:pt x="1469" y="575"/>
                  <a:pt x="1399" y="528"/>
                </a:cubicBezTo>
                <a:cubicBezTo>
                  <a:pt x="1370" y="440"/>
                  <a:pt x="1393" y="474"/>
                  <a:pt x="1339" y="420"/>
                </a:cubicBezTo>
                <a:cubicBezTo>
                  <a:pt x="1308" y="326"/>
                  <a:pt x="1325" y="307"/>
                  <a:pt x="1231" y="276"/>
                </a:cubicBezTo>
                <a:cubicBezTo>
                  <a:pt x="1175" y="192"/>
                  <a:pt x="1207" y="220"/>
                  <a:pt x="1147" y="180"/>
                </a:cubicBezTo>
                <a:cubicBezTo>
                  <a:pt x="1126" y="117"/>
                  <a:pt x="1079" y="107"/>
                  <a:pt x="1027" y="72"/>
                </a:cubicBezTo>
                <a:cubicBezTo>
                  <a:pt x="1006" y="58"/>
                  <a:pt x="955" y="48"/>
                  <a:pt x="955" y="48"/>
                </a:cubicBezTo>
                <a:cubicBezTo>
                  <a:pt x="772" y="58"/>
                  <a:pt x="552" y="107"/>
                  <a:pt x="391" y="0"/>
                </a:cubicBezTo>
                <a:cubicBezTo>
                  <a:pt x="279" y="7"/>
                  <a:pt x="185" y="9"/>
                  <a:pt x="79" y="36"/>
                </a:cubicBezTo>
                <a:cubicBezTo>
                  <a:pt x="0" y="88"/>
                  <a:pt x="7" y="55"/>
                  <a:pt x="7" y="108"/>
                </a:cubicBezTo>
                <a:close/>
              </a:path>
            </a:pathLst>
          </a:custGeom>
          <a:solidFill>
            <a:srgbClr val="EA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6570664" y="430213"/>
            <a:ext cx="21177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Философский</a:t>
            </a:r>
            <a:br>
              <a:rPr lang="ru-RU" altLang="ru-RU" sz="2000" b="1"/>
            </a:br>
            <a:r>
              <a:rPr lang="ru-RU" altLang="ru-RU" sz="2000" b="1"/>
              <a:t>    камень</a:t>
            </a:r>
          </a:p>
        </p:txBody>
      </p:sp>
      <p:sp>
        <p:nvSpPr>
          <p:cNvPr id="10248" name="Freeform 12"/>
          <p:cNvSpPr>
            <a:spLocks/>
          </p:cNvSpPr>
          <p:nvPr/>
        </p:nvSpPr>
        <p:spPr bwMode="auto">
          <a:xfrm>
            <a:off x="6240463" y="430214"/>
            <a:ext cx="1352550" cy="1774825"/>
          </a:xfrm>
          <a:custGeom>
            <a:avLst/>
            <a:gdLst>
              <a:gd name="T0" fmla="*/ 60 w 841"/>
              <a:gd name="T1" fmla="*/ 0 h 1104"/>
              <a:gd name="T2" fmla="*/ 156 w 841"/>
              <a:gd name="T3" fmla="*/ 72 h 1104"/>
              <a:gd name="T4" fmla="*/ 180 w 841"/>
              <a:gd name="T5" fmla="*/ 108 h 1104"/>
              <a:gd name="T6" fmla="*/ 252 w 841"/>
              <a:gd name="T7" fmla="*/ 156 h 1104"/>
              <a:gd name="T8" fmla="*/ 300 w 841"/>
              <a:gd name="T9" fmla="*/ 216 h 1104"/>
              <a:gd name="T10" fmla="*/ 312 w 841"/>
              <a:gd name="T11" fmla="*/ 252 h 1104"/>
              <a:gd name="T12" fmla="*/ 348 w 841"/>
              <a:gd name="T13" fmla="*/ 324 h 1104"/>
              <a:gd name="T14" fmla="*/ 456 w 841"/>
              <a:gd name="T15" fmla="*/ 648 h 1104"/>
              <a:gd name="T16" fmla="*/ 516 w 841"/>
              <a:gd name="T17" fmla="*/ 744 h 1104"/>
              <a:gd name="T18" fmla="*/ 564 w 841"/>
              <a:gd name="T19" fmla="*/ 792 h 1104"/>
              <a:gd name="T20" fmla="*/ 576 w 841"/>
              <a:gd name="T21" fmla="*/ 828 h 1104"/>
              <a:gd name="T22" fmla="*/ 624 w 841"/>
              <a:gd name="T23" fmla="*/ 900 h 1104"/>
              <a:gd name="T24" fmla="*/ 696 w 841"/>
              <a:gd name="T25" fmla="*/ 948 h 1104"/>
              <a:gd name="T26" fmla="*/ 732 w 841"/>
              <a:gd name="T27" fmla="*/ 972 h 1104"/>
              <a:gd name="T28" fmla="*/ 780 w 841"/>
              <a:gd name="T29" fmla="*/ 1056 h 1104"/>
              <a:gd name="T30" fmla="*/ 792 w 841"/>
              <a:gd name="T31" fmla="*/ 1092 h 1104"/>
              <a:gd name="T32" fmla="*/ 828 w 841"/>
              <a:gd name="T33" fmla="*/ 1104 h 1104"/>
              <a:gd name="T34" fmla="*/ 420 w 841"/>
              <a:gd name="T35" fmla="*/ 1092 h 1104"/>
              <a:gd name="T36" fmla="*/ 168 w 841"/>
              <a:gd name="T37" fmla="*/ 996 h 1104"/>
              <a:gd name="T38" fmla="*/ 48 w 841"/>
              <a:gd name="T39" fmla="*/ 876 h 1104"/>
              <a:gd name="T40" fmla="*/ 0 w 841"/>
              <a:gd name="T41" fmla="*/ 768 h 1104"/>
              <a:gd name="T42" fmla="*/ 60 w 841"/>
              <a:gd name="T43" fmla="*/ 528 h 1104"/>
              <a:gd name="T44" fmla="*/ 60 w 841"/>
              <a:gd name="T45" fmla="*/ 0 h 110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41"/>
              <a:gd name="T70" fmla="*/ 0 h 1104"/>
              <a:gd name="T71" fmla="*/ 841 w 841"/>
              <a:gd name="T72" fmla="*/ 1104 h 110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41" h="1104">
                <a:moveTo>
                  <a:pt x="60" y="0"/>
                </a:moveTo>
                <a:cubicBezTo>
                  <a:pt x="88" y="42"/>
                  <a:pt x="108" y="56"/>
                  <a:pt x="156" y="72"/>
                </a:cubicBezTo>
                <a:cubicBezTo>
                  <a:pt x="164" y="84"/>
                  <a:pt x="169" y="99"/>
                  <a:pt x="180" y="108"/>
                </a:cubicBezTo>
                <a:cubicBezTo>
                  <a:pt x="202" y="127"/>
                  <a:pt x="252" y="156"/>
                  <a:pt x="252" y="156"/>
                </a:cubicBezTo>
                <a:cubicBezTo>
                  <a:pt x="282" y="246"/>
                  <a:pt x="238" y="138"/>
                  <a:pt x="300" y="216"/>
                </a:cubicBezTo>
                <a:cubicBezTo>
                  <a:pt x="308" y="226"/>
                  <a:pt x="306" y="241"/>
                  <a:pt x="312" y="252"/>
                </a:cubicBezTo>
                <a:cubicBezTo>
                  <a:pt x="359" y="345"/>
                  <a:pt x="318" y="234"/>
                  <a:pt x="348" y="324"/>
                </a:cubicBezTo>
                <a:cubicBezTo>
                  <a:pt x="356" y="488"/>
                  <a:pt x="300" y="609"/>
                  <a:pt x="456" y="648"/>
                </a:cubicBezTo>
                <a:cubicBezTo>
                  <a:pt x="485" y="734"/>
                  <a:pt x="459" y="706"/>
                  <a:pt x="516" y="744"/>
                </a:cubicBezTo>
                <a:cubicBezTo>
                  <a:pt x="548" y="840"/>
                  <a:pt x="500" y="728"/>
                  <a:pt x="564" y="792"/>
                </a:cubicBezTo>
                <a:cubicBezTo>
                  <a:pt x="573" y="801"/>
                  <a:pt x="570" y="817"/>
                  <a:pt x="576" y="828"/>
                </a:cubicBezTo>
                <a:cubicBezTo>
                  <a:pt x="590" y="853"/>
                  <a:pt x="608" y="876"/>
                  <a:pt x="624" y="900"/>
                </a:cubicBezTo>
                <a:cubicBezTo>
                  <a:pt x="640" y="924"/>
                  <a:pt x="672" y="932"/>
                  <a:pt x="696" y="948"/>
                </a:cubicBezTo>
                <a:cubicBezTo>
                  <a:pt x="708" y="956"/>
                  <a:pt x="732" y="972"/>
                  <a:pt x="732" y="972"/>
                </a:cubicBezTo>
                <a:cubicBezTo>
                  <a:pt x="799" y="905"/>
                  <a:pt x="760" y="926"/>
                  <a:pt x="780" y="1056"/>
                </a:cubicBezTo>
                <a:cubicBezTo>
                  <a:pt x="782" y="1069"/>
                  <a:pt x="783" y="1083"/>
                  <a:pt x="792" y="1092"/>
                </a:cubicBezTo>
                <a:cubicBezTo>
                  <a:pt x="801" y="1101"/>
                  <a:pt x="841" y="1104"/>
                  <a:pt x="828" y="1104"/>
                </a:cubicBezTo>
                <a:cubicBezTo>
                  <a:pt x="692" y="1104"/>
                  <a:pt x="556" y="1096"/>
                  <a:pt x="420" y="1092"/>
                </a:cubicBezTo>
                <a:cubicBezTo>
                  <a:pt x="338" y="969"/>
                  <a:pt x="357" y="1009"/>
                  <a:pt x="168" y="996"/>
                </a:cubicBezTo>
                <a:cubicBezTo>
                  <a:pt x="117" y="962"/>
                  <a:pt x="99" y="910"/>
                  <a:pt x="48" y="876"/>
                </a:cubicBezTo>
                <a:cubicBezTo>
                  <a:pt x="19" y="790"/>
                  <a:pt x="38" y="825"/>
                  <a:pt x="0" y="768"/>
                </a:cubicBezTo>
                <a:cubicBezTo>
                  <a:pt x="10" y="682"/>
                  <a:pt x="12" y="601"/>
                  <a:pt x="60" y="528"/>
                </a:cubicBezTo>
                <a:cubicBezTo>
                  <a:pt x="73" y="56"/>
                  <a:pt x="93" y="231"/>
                  <a:pt x="60" y="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Freeform 14"/>
          <p:cNvSpPr>
            <a:spLocks/>
          </p:cNvSpPr>
          <p:nvPr/>
        </p:nvSpPr>
        <p:spPr bwMode="auto">
          <a:xfrm>
            <a:off x="2085976" y="3095625"/>
            <a:ext cx="3249613" cy="1993900"/>
          </a:xfrm>
          <a:custGeom>
            <a:avLst/>
            <a:gdLst>
              <a:gd name="T0" fmla="*/ 7 w 1666"/>
              <a:gd name="T1" fmla="*/ 108 h 1023"/>
              <a:gd name="T2" fmla="*/ 55 w 1666"/>
              <a:gd name="T3" fmla="*/ 120 h 1023"/>
              <a:gd name="T4" fmla="*/ 127 w 1666"/>
              <a:gd name="T5" fmla="*/ 168 h 1023"/>
              <a:gd name="T6" fmla="*/ 211 w 1666"/>
              <a:gd name="T7" fmla="*/ 276 h 1023"/>
              <a:gd name="T8" fmla="*/ 235 w 1666"/>
              <a:gd name="T9" fmla="*/ 348 h 1023"/>
              <a:gd name="T10" fmla="*/ 259 w 1666"/>
              <a:gd name="T11" fmla="*/ 540 h 1023"/>
              <a:gd name="T12" fmla="*/ 307 w 1666"/>
              <a:gd name="T13" fmla="*/ 612 h 1023"/>
              <a:gd name="T14" fmla="*/ 331 w 1666"/>
              <a:gd name="T15" fmla="*/ 648 h 1023"/>
              <a:gd name="T16" fmla="*/ 475 w 1666"/>
              <a:gd name="T17" fmla="*/ 804 h 1023"/>
              <a:gd name="T18" fmla="*/ 523 w 1666"/>
              <a:gd name="T19" fmla="*/ 852 h 1023"/>
              <a:gd name="T20" fmla="*/ 607 w 1666"/>
              <a:gd name="T21" fmla="*/ 960 h 1023"/>
              <a:gd name="T22" fmla="*/ 847 w 1666"/>
              <a:gd name="T23" fmla="*/ 1020 h 1023"/>
              <a:gd name="T24" fmla="*/ 1471 w 1666"/>
              <a:gd name="T25" fmla="*/ 1008 h 1023"/>
              <a:gd name="T26" fmla="*/ 1531 w 1666"/>
              <a:gd name="T27" fmla="*/ 936 h 1023"/>
              <a:gd name="T28" fmla="*/ 1603 w 1666"/>
              <a:gd name="T29" fmla="*/ 888 h 1023"/>
              <a:gd name="T30" fmla="*/ 1639 w 1666"/>
              <a:gd name="T31" fmla="*/ 864 h 1023"/>
              <a:gd name="T32" fmla="*/ 1555 w 1666"/>
              <a:gd name="T33" fmla="*/ 672 h 1023"/>
              <a:gd name="T34" fmla="*/ 1399 w 1666"/>
              <a:gd name="T35" fmla="*/ 528 h 1023"/>
              <a:gd name="T36" fmla="*/ 1339 w 1666"/>
              <a:gd name="T37" fmla="*/ 420 h 1023"/>
              <a:gd name="T38" fmla="*/ 1231 w 1666"/>
              <a:gd name="T39" fmla="*/ 276 h 1023"/>
              <a:gd name="T40" fmla="*/ 1147 w 1666"/>
              <a:gd name="T41" fmla="*/ 180 h 1023"/>
              <a:gd name="T42" fmla="*/ 1027 w 1666"/>
              <a:gd name="T43" fmla="*/ 72 h 1023"/>
              <a:gd name="T44" fmla="*/ 955 w 1666"/>
              <a:gd name="T45" fmla="*/ 48 h 1023"/>
              <a:gd name="T46" fmla="*/ 391 w 1666"/>
              <a:gd name="T47" fmla="*/ 0 h 1023"/>
              <a:gd name="T48" fmla="*/ 79 w 1666"/>
              <a:gd name="T49" fmla="*/ 36 h 1023"/>
              <a:gd name="T50" fmla="*/ 7 w 1666"/>
              <a:gd name="T51" fmla="*/ 108 h 102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66"/>
              <a:gd name="T79" fmla="*/ 0 h 1023"/>
              <a:gd name="T80" fmla="*/ 1666 w 1666"/>
              <a:gd name="T81" fmla="*/ 1023 h 102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66" h="1023">
                <a:moveTo>
                  <a:pt x="7" y="108"/>
                </a:moveTo>
                <a:cubicBezTo>
                  <a:pt x="23" y="112"/>
                  <a:pt x="40" y="113"/>
                  <a:pt x="55" y="120"/>
                </a:cubicBezTo>
                <a:cubicBezTo>
                  <a:pt x="81" y="133"/>
                  <a:pt x="127" y="168"/>
                  <a:pt x="127" y="168"/>
                </a:cubicBezTo>
                <a:cubicBezTo>
                  <a:pt x="184" y="254"/>
                  <a:pt x="155" y="220"/>
                  <a:pt x="211" y="276"/>
                </a:cubicBezTo>
                <a:cubicBezTo>
                  <a:pt x="219" y="300"/>
                  <a:pt x="232" y="323"/>
                  <a:pt x="235" y="348"/>
                </a:cubicBezTo>
                <a:cubicBezTo>
                  <a:pt x="243" y="412"/>
                  <a:pt x="223" y="486"/>
                  <a:pt x="259" y="540"/>
                </a:cubicBezTo>
                <a:cubicBezTo>
                  <a:pt x="275" y="564"/>
                  <a:pt x="291" y="588"/>
                  <a:pt x="307" y="612"/>
                </a:cubicBezTo>
                <a:cubicBezTo>
                  <a:pt x="315" y="624"/>
                  <a:pt x="319" y="640"/>
                  <a:pt x="331" y="648"/>
                </a:cubicBezTo>
                <a:cubicBezTo>
                  <a:pt x="407" y="699"/>
                  <a:pt x="425" y="740"/>
                  <a:pt x="475" y="804"/>
                </a:cubicBezTo>
                <a:cubicBezTo>
                  <a:pt x="489" y="822"/>
                  <a:pt x="509" y="834"/>
                  <a:pt x="523" y="852"/>
                </a:cubicBezTo>
                <a:cubicBezTo>
                  <a:pt x="540" y="873"/>
                  <a:pt x="575" y="942"/>
                  <a:pt x="607" y="960"/>
                </a:cubicBezTo>
                <a:cubicBezTo>
                  <a:pt x="673" y="996"/>
                  <a:pt x="776" y="1010"/>
                  <a:pt x="847" y="1020"/>
                </a:cubicBezTo>
                <a:cubicBezTo>
                  <a:pt x="1055" y="1016"/>
                  <a:pt x="1264" y="1023"/>
                  <a:pt x="1471" y="1008"/>
                </a:cubicBezTo>
                <a:cubicBezTo>
                  <a:pt x="1494" y="1006"/>
                  <a:pt x="1517" y="948"/>
                  <a:pt x="1531" y="936"/>
                </a:cubicBezTo>
                <a:cubicBezTo>
                  <a:pt x="1553" y="917"/>
                  <a:pt x="1579" y="904"/>
                  <a:pt x="1603" y="888"/>
                </a:cubicBezTo>
                <a:cubicBezTo>
                  <a:pt x="1615" y="880"/>
                  <a:pt x="1639" y="864"/>
                  <a:pt x="1639" y="864"/>
                </a:cubicBezTo>
                <a:cubicBezTo>
                  <a:pt x="1666" y="782"/>
                  <a:pt x="1618" y="719"/>
                  <a:pt x="1555" y="672"/>
                </a:cubicBezTo>
                <a:cubicBezTo>
                  <a:pt x="1521" y="571"/>
                  <a:pt x="1469" y="575"/>
                  <a:pt x="1399" y="528"/>
                </a:cubicBezTo>
                <a:cubicBezTo>
                  <a:pt x="1370" y="440"/>
                  <a:pt x="1393" y="474"/>
                  <a:pt x="1339" y="420"/>
                </a:cubicBezTo>
                <a:cubicBezTo>
                  <a:pt x="1308" y="326"/>
                  <a:pt x="1325" y="307"/>
                  <a:pt x="1231" y="276"/>
                </a:cubicBezTo>
                <a:cubicBezTo>
                  <a:pt x="1175" y="192"/>
                  <a:pt x="1207" y="220"/>
                  <a:pt x="1147" y="180"/>
                </a:cubicBezTo>
                <a:cubicBezTo>
                  <a:pt x="1126" y="117"/>
                  <a:pt x="1079" y="107"/>
                  <a:pt x="1027" y="72"/>
                </a:cubicBezTo>
                <a:cubicBezTo>
                  <a:pt x="1006" y="58"/>
                  <a:pt x="955" y="48"/>
                  <a:pt x="955" y="48"/>
                </a:cubicBezTo>
                <a:cubicBezTo>
                  <a:pt x="772" y="58"/>
                  <a:pt x="552" y="107"/>
                  <a:pt x="391" y="0"/>
                </a:cubicBezTo>
                <a:cubicBezTo>
                  <a:pt x="279" y="7"/>
                  <a:pt x="185" y="9"/>
                  <a:pt x="79" y="36"/>
                </a:cubicBezTo>
                <a:cubicBezTo>
                  <a:pt x="0" y="88"/>
                  <a:pt x="7" y="55"/>
                  <a:pt x="7" y="108"/>
                </a:cubicBezTo>
                <a:close/>
              </a:path>
            </a:pathLst>
          </a:custGeom>
          <a:solidFill>
            <a:srgbClr val="A0EEF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Rectangle 15"/>
          <p:cNvSpPr>
            <a:spLocks noChangeArrowheads="1"/>
          </p:cNvSpPr>
          <p:nvPr/>
        </p:nvSpPr>
        <p:spPr bwMode="auto">
          <a:xfrm>
            <a:off x="2359025" y="3236914"/>
            <a:ext cx="2909888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Камень</a:t>
            </a:r>
            <a:br>
              <a:rPr lang="ru-RU" altLang="ru-RU" sz="2000" b="1"/>
            </a:br>
            <a:r>
              <a:rPr lang="ru-RU" altLang="ru-RU" sz="2000" b="1"/>
              <a:t>    преткновения</a:t>
            </a:r>
          </a:p>
        </p:txBody>
      </p:sp>
      <p:sp>
        <p:nvSpPr>
          <p:cNvPr id="10251" name="Freeform 18"/>
          <p:cNvSpPr>
            <a:spLocks/>
          </p:cNvSpPr>
          <p:nvPr/>
        </p:nvSpPr>
        <p:spPr bwMode="auto">
          <a:xfrm>
            <a:off x="2062163" y="3268664"/>
            <a:ext cx="1370012" cy="1798637"/>
          </a:xfrm>
          <a:custGeom>
            <a:avLst/>
            <a:gdLst>
              <a:gd name="T0" fmla="*/ 60 w 841"/>
              <a:gd name="T1" fmla="*/ 0 h 1104"/>
              <a:gd name="T2" fmla="*/ 156 w 841"/>
              <a:gd name="T3" fmla="*/ 72 h 1104"/>
              <a:gd name="T4" fmla="*/ 180 w 841"/>
              <a:gd name="T5" fmla="*/ 108 h 1104"/>
              <a:gd name="T6" fmla="*/ 252 w 841"/>
              <a:gd name="T7" fmla="*/ 156 h 1104"/>
              <a:gd name="T8" fmla="*/ 300 w 841"/>
              <a:gd name="T9" fmla="*/ 216 h 1104"/>
              <a:gd name="T10" fmla="*/ 312 w 841"/>
              <a:gd name="T11" fmla="*/ 252 h 1104"/>
              <a:gd name="T12" fmla="*/ 348 w 841"/>
              <a:gd name="T13" fmla="*/ 324 h 1104"/>
              <a:gd name="T14" fmla="*/ 456 w 841"/>
              <a:gd name="T15" fmla="*/ 648 h 1104"/>
              <a:gd name="T16" fmla="*/ 516 w 841"/>
              <a:gd name="T17" fmla="*/ 744 h 1104"/>
              <a:gd name="T18" fmla="*/ 564 w 841"/>
              <a:gd name="T19" fmla="*/ 792 h 1104"/>
              <a:gd name="T20" fmla="*/ 576 w 841"/>
              <a:gd name="T21" fmla="*/ 828 h 1104"/>
              <a:gd name="T22" fmla="*/ 624 w 841"/>
              <a:gd name="T23" fmla="*/ 900 h 1104"/>
              <a:gd name="T24" fmla="*/ 696 w 841"/>
              <a:gd name="T25" fmla="*/ 948 h 1104"/>
              <a:gd name="T26" fmla="*/ 732 w 841"/>
              <a:gd name="T27" fmla="*/ 972 h 1104"/>
              <a:gd name="T28" fmla="*/ 780 w 841"/>
              <a:gd name="T29" fmla="*/ 1056 h 1104"/>
              <a:gd name="T30" fmla="*/ 792 w 841"/>
              <a:gd name="T31" fmla="*/ 1092 h 1104"/>
              <a:gd name="T32" fmla="*/ 828 w 841"/>
              <a:gd name="T33" fmla="*/ 1104 h 1104"/>
              <a:gd name="T34" fmla="*/ 420 w 841"/>
              <a:gd name="T35" fmla="*/ 1092 h 1104"/>
              <a:gd name="T36" fmla="*/ 168 w 841"/>
              <a:gd name="T37" fmla="*/ 996 h 1104"/>
              <a:gd name="T38" fmla="*/ 48 w 841"/>
              <a:gd name="T39" fmla="*/ 876 h 1104"/>
              <a:gd name="T40" fmla="*/ 0 w 841"/>
              <a:gd name="T41" fmla="*/ 768 h 1104"/>
              <a:gd name="T42" fmla="*/ 60 w 841"/>
              <a:gd name="T43" fmla="*/ 528 h 1104"/>
              <a:gd name="T44" fmla="*/ 60 w 841"/>
              <a:gd name="T45" fmla="*/ 0 h 110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41"/>
              <a:gd name="T70" fmla="*/ 0 h 1104"/>
              <a:gd name="T71" fmla="*/ 841 w 841"/>
              <a:gd name="T72" fmla="*/ 1104 h 110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41" h="1104">
                <a:moveTo>
                  <a:pt x="60" y="0"/>
                </a:moveTo>
                <a:cubicBezTo>
                  <a:pt x="88" y="42"/>
                  <a:pt x="108" y="56"/>
                  <a:pt x="156" y="72"/>
                </a:cubicBezTo>
                <a:cubicBezTo>
                  <a:pt x="164" y="84"/>
                  <a:pt x="169" y="99"/>
                  <a:pt x="180" y="108"/>
                </a:cubicBezTo>
                <a:cubicBezTo>
                  <a:pt x="202" y="127"/>
                  <a:pt x="252" y="156"/>
                  <a:pt x="252" y="156"/>
                </a:cubicBezTo>
                <a:cubicBezTo>
                  <a:pt x="282" y="246"/>
                  <a:pt x="238" y="138"/>
                  <a:pt x="300" y="216"/>
                </a:cubicBezTo>
                <a:cubicBezTo>
                  <a:pt x="308" y="226"/>
                  <a:pt x="306" y="241"/>
                  <a:pt x="312" y="252"/>
                </a:cubicBezTo>
                <a:cubicBezTo>
                  <a:pt x="359" y="345"/>
                  <a:pt x="318" y="234"/>
                  <a:pt x="348" y="324"/>
                </a:cubicBezTo>
                <a:cubicBezTo>
                  <a:pt x="356" y="488"/>
                  <a:pt x="300" y="609"/>
                  <a:pt x="456" y="648"/>
                </a:cubicBezTo>
                <a:cubicBezTo>
                  <a:pt x="485" y="734"/>
                  <a:pt x="459" y="706"/>
                  <a:pt x="516" y="744"/>
                </a:cubicBezTo>
                <a:cubicBezTo>
                  <a:pt x="548" y="840"/>
                  <a:pt x="500" y="728"/>
                  <a:pt x="564" y="792"/>
                </a:cubicBezTo>
                <a:cubicBezTo>
                  <a:pt x="573" y="801"/>
                  <a:pt x="570" y="817"/>
                  <a:pt x="576" y="828"/>
                </a:cubicBezTo>
                <a:cubicBezTo>
                  <a:pt x="590" y="853"/>
                  <a:pt x="608" y="876"/>
                  <a:pt x="624" y="900"/>
                </a:cubicBezTo>
                <a:cubicBezTo>
                  <a:pt x="640" y="924"/>
                  <a:pt x="672" y="932"/>
                  <a:pt x="696" y="948"/>
                </a:cubicBezTo>
                <a:cubicBezTo>
                  <a:pt x="708" y="956"/>
                  <a:pt x="732" y="972"/>
                  <a:pt x="732" y="972"/>
                </a:cubicBezTo>
                <a:cubicBezTo>
                  <a:pt x="799" y="905"/>
                  <a:pt x="760" y="926"/>
                  <a:pt x="780" y="1056"/>
                </a:cubicBezTo>
                <a:cubicBezTo>
                  <a:pt x="782" y="1069"/>
                  <a:pt x="783" y="1083"/>
                  <a:pt x="792" y="1092"/>
                </a:cubicBezTo>
                <a:cubicBezTo>
                  <a:pt x="801" y="1101"/>
                  <a:pt x="841" y="1104"/>
                  <a:pt x="828" y="1104"/>
                </a:cubicBezTo>
                <a:cubicBezTo>
                  <a:pt x="692" y="1104"/>
                  <a:pt x="556" y="1096"/>
                  <a:pt x="420" y="1092"/>
                </a:cubicBezTo>
                <a:cubicBezTo>
                  <a:pt x="338" y="969"/>
                  <a:pt x="357" y="1009"/>
                  <a:pt x="168" y="996"/>
                </a:cubicBezTo>
                <a:cubicBezTo>
                  <a:pt x="117" y="962"/>
                  <a:pt x="99" y="910"/>
                  <a:pt x="48" y="876"/>
                </a:cubicBezTo>
                <a:cubicBezTo>
                  <a:pt x="19" y="790"/>
                  <a:pt x="38" y="825"/>
                  <a:pt x="0" y="768"/>
                </a:cubicBezTo>
                <a:cubicBezTo>
                  <a:pt x="10" y="682"/>
                  <a:pt x="12" y="601"/>
                  <a:pt x="60" y="528"/>
                </a:cubicBezTo>
                <a:cubicBezTo>
                  <a:pt x="73" y="56"/>
                  <a:pt x="93" y="231"/>
                  <a:pt x="60" y="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Freeform 19"/>
          <p:cNvSpPr>
            <a:spLocks/>
          </p:cNvSpPr>
          <p:nvPr/>
        </p:nvSpPr>
        <p:spPr bwMode="auto">
          <a:xfrm>
            <a:off x="6413501" y="2636839"/>
            <a:ext cx="2995613" cy="2479675"/>
          </a:xfrm>
          <a:custGeom>
            <a:avLst/>
            <a:gdLst>
              <a:gd name="T0" fmla="*/ 7 w 1666"/>
              <a:gd name="T1" fmla="*/ 108 h 1023"/>
              <a:gd name="T2" fmla="*/ 55 w 1666"/>
              <a:gd name="T3" fmla="*/ 120 h 1023"/>
              <a:gd name="T4" fmla="*/ 127 w 1666"/>
              <a:gd name="T5" fmla="*/ 168 h 1023"/>
              <a:gd name="T6" fmla="*/ 211 w 1666"/>
              <a:gd name="T7" fmla="*/ 276 h 1023"/>
              <a:gd name="T8" fmla="*/ 235 w 1666"/>
              <a:gd name="T9" fmla="*/ 348 h 1023"/>
              <a:gd name="T10" fmla="*/ 259 w 1666"/>
              <a:gd name="T11" fmla="*/ 540 h 1023"/>
              <a:gd name="T12" fmla="*/ 307 w 1666"/>
              <a:gd name="T13" fmla="*/ 612 h 1023"/>
              <a:gd name="T14" fmla="*/ 331 w 1666"/>
              <a:gd name="T15" fmla="*/ 648 h 1023"/>
              <a:gd name="T16" fmla="*/ 475 w 1666"/>
              <a:gd name="T17" fmla="*/ 804 h 1023"/>
              <a:gd name="T18" fmla="*/ 523 w 1666"/>
              <a:gd name="T19" fmla="*/ 852 h 1023"/>
              <a:gd name="T20" fmla="*/ 607 w 1666"/>
              <a:gd name="T21" fmla="*/ 960 h 1023"/>
              <a:gd name="T22" fmla="*/ 847 w 1666"/>
              <a:gd name="T23" fmla="*/ 1020 h 1023"/>
              <a:gd name="T24" fmla="*/ 1471 w 1666"/>
              <a:gd name="T25" fmla="*/ 1008 h 1023"/>
              <a:gd name="T26" fmla="*/ 1531 w 1666"/>
              <a:gd name="T27" fmla="*/ 936 h 1023"/>
              <a:gd name="T28" fmla="*/ 1603 w 1666"/>
              <a:gd name="T29" fmla="*/ 888 h 1023"/>
              <a:gd name="T30" fmla="*/ 1639 w 1666"/>
              <a:gd name="T31" fmla="*/ 864 h 1023"/>
              <a:gd name="T32" fmla="*/ 1555 w 1666"/>
              <a:gd name="T33" fmla="*/ 672 h 1023"/>
              <a:gd name="T34" fmla="*/ 1399 w 1666"/>
              <a:gd name="T35" fmla="*/ 528 h 1023"/>
              <a:gd name="T36" fmla="*/ 1339 w 1666"/>
              <a:gd name="T37" fmla="*/ 420 h 1023"/>
              <a:gd name="T38" fmla="*/ 1231 w 1666"/>
              <a:gd name="T39" fmla="*/ 276 h 1023"/>
              <a:gd name="T40" fmla="*/ 1147 w 1666"/>
              <a:gd name="T41" fmla="*/ 180 h 1023"/>
              <a:gd name="T42" fmla="*/ 1027 w 1666"/>
              <a:gd name="T43" fmla="*/ 72 h 1023"/>
              <a:gd name="T44" fmla="*/ 955 w 1666"/>
              <a:gd name="T45" fmla="*/ 48 h 1023"/>
              <a:gd name="T46" fmla="*/ 391 w 1666"/>
              <a:gd name="T47" fmla="*/ 0 h 1023"/>
              <a:gd name="T48" fmla="*/ 79 w 1666"/>
              <a:gd name="T49" fmla="*/ 36 h 1023"/>
              <a:gd name="T50" fmla="*/ 7 w 1666"/>
              <a:gd name="T51" fmla="*/ 108 h 102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66"/>
              <a:gd name="T79" fmla="*/ 0 h 1023"/>
              <a:gd name="T80" fmla="*/ 1666 w 1666"/>
              <a:gd name="T81" fmla="*/ 1023 h 102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66" h="1023">
                <a:moveTo>
                  <a:pt x="7" y="108"/>
                </a:moveTo>
                <a:cubicBezTo>
                  <a:pt x="23" y="112"/>
                  <a:pt x="40" y="113"/>
                  <a:pt x="55" y="120"/>
                </a:cubicBezTo>
                <a:cubicBezTo>
                  <a:pt x="81" y="133"/>
                  <a:pt x="127" y="168"/>
                  <a:pt x="127" y="168"/>
                </a:cubicBezTo>
                <a:cubicBezTo>
                  <a:pt x="184" y="254"/>
                  <a:pt x="155" y="220"/>
                  <a:pt x="211" y="276"/>
                </a:cubicBezTo>
                <a:cubicBezTo>
                  <a:pt x="219" y="300"/>
                  <a:pt x="232" y="323"/>
                  <a:pt x="235" y="348"/>
                </a:cubicBezTo>
                <a:cubicBezTo>
                  <a:pt x="243" y="412"/>
                  <a:pt x="223" y="486"/>
                  <a:pt x="259" y="540"/>
                </a:cubicBezTo>
                <a:cubicBezTo>
                  <a:pt x="275" y="564"/>
                  <a:pt x="291" y="588"/>
                  <a:pt x="307" y="612"/>
                </a:cubicBezTo>
                <a:cubicBezTo>
                  <a:pt x="315" y="624"/>
                  <a:pt x="319" y="640"/>
                  <a:pt x="331" y="648"/>
                </a:cubicBezTo>
                <a:cubicBezTo>
                  <a:pt x="407" y="699"/>
                  <a:pt x="425" y="740"/>
                  <a:pt x="475" y="804"/>
                </a:cubicBezTo>
                <a:cubicBezTo>
                  <a:pt x="489" y="822"/>
                  <a:pt x="509" y="834"/>
                  <a:pt x="523" y="852"/>
                </a:cubicBezTo>
                <a:cubicBezTo>
                  <a:pt x="540" y="873"/>
                  <a:pt x="575" y="942"/>
                  <a:pt x="607" y="960"/>
                </a:cubicBezTo>
                <a:cubicBezTo>
                  <a:pt x="673" y="996"/>
                  <a:pt x="776" y="1010"/>
                  <a:pt x="847" y="1020"/>
                </a:cubicBezTo>
                <a:cubicBezTo>
                  <a:pt x="1055" y="1016"/>
                  <a:pt x="1264" y="1023"/>
                  <a:pt x="1471" y="1008"/>
                </a:cubicBezTo>
                <a:cubicBezTo>
                  <a:pt x="1494" y="1006"/>
                  <a:pt x="1517" y="948"/>
                  <a:pt x="1531" y="936"/>
                </a:cubicBezTo>
                <a:cubicBezTo>
                  <a:pt x="1553" y="917"/>
                  <a:pt x="1579" y="904"/>
                  <a:pt x="1603" y="888"/>
                </a:cubicBezTo>
                <a:cubicBezTo>
                  <a:pt x="1615" y="880"/>
                  <a:pt x="1639" y="864"/>
                  <a:pt x="1639" y="864"/>
                </a:cubicBezTo>
                <a:cubicBezTo>
                  <a:pt x="1666" y="782"/>
                  <a:pt x="1618" y="719"/>
                  <a:pt x="1555" y="672"/>
                </a:cubicBezTo>
                <a:cubicBezTo>
                  <a:pt x="1521" y="571"/>
                  <a:pt x="1469" y="575"/>
                  <a:pt x="1399" y="528"/>
                </a:cubicBezTo>
                <a:cubicBezTo>
                  <a:pt x="1370" y="440"/>
                  <a:pt x="1393" y="474"/>
                  <a:pt x="1339" y="420"/>
                </a:cubicBezTo>
                <a:cubicBezTo>
                  <a:pt x="1308" y="326"/>
                  <a:pt x="1325" y="307"/>
                  <a:pt x="1231" y="276"/>
                </a:cubicBezTo>
                <a:cubicBezTo>
                  <a:pt x="1175" y="192"/>
                  <a:pt x="1207" y="220"/>
                  <a:pt x="1147" y="180"/>
                </a:cubicBezTo>
                <a:cubicBezTo>
                  <a:pt x="1126" y="117"/>
                  <a:pt x="1079" y="107"/>
                  <a:pt x="1027" y="72"/>
                </a:cubicBezTo>
                <a:cubicBezTo>
                  <a:pt x="1006" y="58"/>
                  <a:pt x="955" y="48"/>
                  <a:pt x="955" y="48"/>
                </a:cubicBezTo>
                <a:cubicBezTo>
                  <a:pt x="772" y="58"/>
                  <a:pt x="552" y="107"/>
                  <a:pt x="391" y="0"/>
                </a:cubicBezTo>
                <a:cubicBezTo>
                  <a:pt x="279" y="7"/>
                  <a:pt x="185" y="9"/>
                  <a:pt x="79" y="36"/>
                </a:cubicBezTo>
                <a:cubicBezTo>
                  <a:pt x="0" y="88"/>
                  <a:pt x="7" y="55"/>
                  <a:pt x="7" y="108"/>
                </a:cubicBezTo>
                <a:close/>
              </a:path>
            </a:pathLst>
          </a:custGeom>
          <a:solidFill>
            <a:srgbClr val="FDA1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Freeform 20"/>
          <p:cNvSpPr>
            <a:spLocks/>
          </p:cNvSpPr>
          <p:nvPr/>
        </p:nvSpPr>
        <p:spPr bwMode="auto">
          <a:xfrm>
            <a:off x="6467476" y="2794001"/>
            <a:ext cx="1357313" cy="2290763"/>
          </a:xfrm>
          <a:custGeom>
            <a:avLst/>
            <a:gdLst>
              <a:gd name="T0" fmla="*/ 0 w 1142"/>
              <a:gd name="T1" fmla="*/ 37 h 1928"/>
              <a:gd name="T2" fmla="*/ 132 w 1142"/>
              <a:gd name="T3" fmla="*/ 157 h 1928"/>
              <a:gd name="T4" fmla="*/ 144 w 1142"/>
              <a:gd name="T5" fmla="*/ 193 h 1928"/>
              <a:gd name="T6" fmla="*/ 216 w 1142"/>
              <a:gd name="T7" fmla="*/ 229 h 1928"/>
              <a:gd name="T8" fmla="*/ 288 w 1142"/>
              <a:gd name="T9" fmla="*/ 397 h 1928"/>
              <a:gd name="T10" fmla="*/ 312 w 1142"/>
              <a:gd name="T11" fmla="*/ 433 h 1928"/>
              <a:gd name="T12" fmla="*/ 336 w 1142"/>
              <a:gd name="T13" fmla="*/ 505 h 1928"/>
              <a:gd name="T14" fmla="*/ 384 w 1142"/>
              <a:gd name="T15" fmla="*/ 997 h 1928"/>
              <a:gd name="T16" fmla="*/ 468 w 1142"/>
              <a:gd name="T17" fmla="*/ 1129 h 1928"/>
              <a:gd name="T18" fmla="*/ 492 w 1142"/>
              <a:gd name="T19" fmla="*/ 1165 h 1928"/>
              <a:gd name="T20" fmla="*/ 528 w 1142"/>
              <a:gd name="T21" fmla="*/ 1189 h 1928"/>
              <a:gd name="T22" fmla="*/ 636 w 1142"/>
              <a:gd name="T23" fmla="*/ 1333 h 1928"/>
              <a:gd name="T24" fmla="*/ 672 w 1142"/>
              <a:gd name="T25" fmla="*/ 1441 h 1928"/>
              <a:gd name="T26" fmla="*/ 684 w 1142"/>
              <a:gd name="T27" fmla="*/ 1477 h 1928"/>
              <a:gd name="T28" fmla="*/ 756 w 1142"/>
              <a:gd name="T29" fmla="*/ 1525 h 1928"/>
              <a:gd name="T30" fmla="*/ 792 w 1142"/>
              <a:gd name="T31" fmla="*/ 1549 h 1928"/>
              <a:gd name="T32" fmla="*/ 816 w 1142"/>
              <a:gd name="T33" fmla="*/ 1585 h 1928"/>
              <a:gd name="T34" fmla="*/ 852 w 1142"/>
              <a:gd name="T35" fmla="*/ 1693 h 1928"/>
              <a:gd name="T36" fmla="*/ 912 w 1142"/>
              <a:gd name="T37" fmla="*/ 1705 h 1928"/>
              <a:gd name="T38" fmla="*/ 948 w 1142"/>
              <a:gd name="T39" fmla="*/ 1837 h 1928"/>
              <a:gd name="T40" fmla="*/ 984 w 1142"/>
              <a:gd name="T41" fmla="*/ 1849 h 1928"/>
              <a:gd name="T42" fmla="*/ 732 w 1142"/>
              <a:gd name="T43" fmla="*/ 1861 h 1928"/>
              <a:gd name="T44" fmla="*/ 600 w 1142"/>
              <a:gd name="T45" fmla="*/ 1801 h 1928"/>
              <a:gd name="T46" fmla="*/ 228 w 1142"/>
              <a:gd name="T47" fmla="*/ 1753 h 1928"/>
              <a:gd name="T48" fmla="*/ 108 w 1142"/>
              <a:gd name="T49" fmla="*/ 1621 h 1928"/>
              <a:gd name="T50" fmla="*/ 84 w 1142"/>
              <a:gd name="T51" fmla="*/ 1153 h 1928"/>
              <a:gd name="T52" fmla="*/ 72 w 1142"/>
              <a:gd name="T53" fmla="*/ 745 h 1928"/>
              <a:gd name="T54" fmla="*/ 36 w 1142"/>
              <a:gd name="T55" fmla="*/ 565 h 1928"/>
              <a:gd name="T56" fmla="*/ 12 w 1142"/>
              <a:gd name="T57" fmla="*/ 493 h 1928"/>
              <a:gd name="T58" fmla="*/ 0 w 1142"/>
              <a:gd name="T59" fmla="*/ 121 h 1928"/>
              <a:gd name="T60" fmla="*/ 0 w 1142"/>
              <a:gd name="T61" fmla="*/ 37 h 19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42"/>
              <a:gd name="T94" fmla="*/ 0 h 1928"/>
              <a:gd name="T95" fmla="*/ 1142 w 1142"/>
              <a:gd name="T96" fmla="*/ 1928 h 19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42" h="1928">
                <a:moveTo>
                  <a:pt x="0" y="37"/>
                </a:moveTo>
                <a:cubicBezTo>
                  <a:pt x="61" y="52"/>
                  <a:pt x="110" y="91"/>
                  <a:pt x="132" y="157"/>
                </a:cubicBezTo>
                <a:cubicBezTo>
                  <a:pt x="136" y="169"/>
                  <a:pt x="136" y="183"/>
                  <a:pt x="144" y="193"/>
                </a:cubicBezTo>
                <a:cubicBezTo>
                  <a:pt x="161" y="214"/>
                  <a:pt x="192" y="221"/>
                  <a:pt x="216" y="229"/>
                </a:cubicBezTo>
                <a:cubicBezTo>
                  <a:pt x="232" y="307"/>
                  <a:pt x="242" y="328"/>
                  <a:pt x="288" y="397"/>
                </a:cubicBezTo>
                <a:cubicBezTo>
                  <a:pt x="296" y="409"/>
                  <a:pt x="307" y="419"/>
                  <a:pt x="312" y="433"/>
                </a:cubicBezTo>
                <a:cubicBezTo>
                  <a:pt x="320" y="457"/>
                  <a:pt x="336" y="505"/>
                  <a:pt x="336" y="505"/>
                </a:cubicBezTo>
                <a:cubicBezTo>
                  <a:pt x="350" y="1008"/>
                  <a:pt x="295" y="796"/>
                  <a:pt x="384" y="997"/>
                </a:cubicBezTo>
                <a:cubicBezTo>
                  <a:pt x="414" y="1065"/>
                  <a:pt x="404" y="1087"/>
                  <a:pt x="468" y="1129"/>
                </a:cubicBezTo>
                <a:cubicBezTo>
                  <a:pt x="476" y="1141"/>
                  <a:pt x="482" y="1155"/>
                  <a:pt x="492" y="1165"/>
                </a:cubicBezTo>
                <a:cubicBezTo>
                  <a:pt x="502" y="1175"/>
                  <a:pt x="519" y="1178"/>
                  <a:pt x="528" y="1189"/>
                </a:cubicBezTo>
                <a:cubicBezTo>
                  <a:pt x="570" y="1237"/>
                  <a:pt x="591" y="1288"/>
                  <a:pt x="636" y="1333"/>
                </a:cubicBezTo>
                <a:cubicBezTo>
                  <a:pt x="648" y="1369"/>
                  <a:pt x="660" y="1405"/>
                  <a:pt x="672" y="1441"/>
                </a:cubicBezTo>
                <a:cubicBezTo>
                  <a:pt x="676" y="1453"/>
                  <a:pt x="673" y="1470"/>
                  <a:pt x="684" y="1477"/>
                </a:cubicBezTo>
                <a:cubicBezTo>
                  <a:pt x="708" y="1493"/>
                  <a:pt x="732" y="1509"/>
                  <a:pt x="756" y="1525"/>
                </a:cubicBezTo>
                <a:cubicBezTo>
                  <a:pt x="768" y="1533"/>
                  <a:pt x="792" y="1549"/>
                  <a:pt x="792" y="1549"/>
                </a:cubicBezTo>
                <a:cubicBezTo>
                  <a:pt x="800" y="1561"/>
                  <a:pt x="811" y="1571"/>
                  <a:pt x="816" y="1585"/>
                </a:cubicBezTo>
                <a:cubicBezTo>
                  <a:pt x="824" y="1609"/>
                  <a:pt x="818" y="1674"/>
                  <a:pt x="852" y="1693"/>
                </a:cubicBezTo>
                <a:cubicBezTo>
                  <a:pt x="870" y="1703"/>
                  <a:pt x="892" y="1701"/>
                  <a:pt x="912" y="1705"/>
                </a:cubicBezTo>
                <a:cubicBezTo>
                  <a:pt x="924" y="1740"/>
                  <a:pt x="922" y="1811"/>
                  <a:pt x="948" y="1837"/>
                </a:cubicBezTo>
                <a:cubicBezTo>
                  <a:pt x="957" y="1846"/>
                  <a:pt x="973" y="1843"/>
                  <a:pt x="984" y="1849"/>
                </a:cubicBezTo>
                <a:cubicBezTo>
                  <a:pt x="1142" y="1928"/>
                  <a:pt x="754" y="1862"/>
                  <a:pt x="732" y="1861"/>
                </a:cubicBezTo>
                <a:cubicBezTo>
                  <a:pt x="688" y="1832"/>
                  <a:pt x="651" y="1814"/>
                  <a:pt x="600" y="1801"/>
                </a:cubicBezTo>
                <a:cubicBezTo>
                  <a:pt x="483" y="1723"/>
                  <a:pt x="400" y="1760"/>
                  <a:pt x="228" y="1753"/>
                </a:cubicBezTo>
                <a:cubicBezTo>
                  <a:pt x="183" y="1708"/>
                  <a:pt x="161" y="1656"/>
                  <a:pt x="108" y="1621"/>
                </a:cubicBezTo>
                <a:cubicBezTo>
                  <a:pt x="12" y="1477"/>
                  <a:pt x="78" y="1365"/>
                  <a:pt x="84" y="1153"/>
                </a:cubicBezTo>
                <a:cubicBezTo>
                  <a:pt x="80" y="1017"/>
                  <a:pt x="78" y="881"/>
                  <a:pt x="72" y="745"/>
                </a:cubicBezTo>
                <a:cubicBezTo>
                  <a:pt x="69" y="681"/>
                  <a:pt x="54" y="625"/>
                  <a:pt x="36" y="565"/>
                </a:cubicBezTo>
                <a:cubicBezTo>
                  <a:pt x="29" y="541"/>
                  <a:pt x="12" y="493"/>
                  <a:pt x="12" y="493"/>
                </a:cubicBezTo>
                <a:cubicBezTo>
                  <a:pt x="8" y="369"/>
                  <a:pt x="0" y="245"/>
                  <a:pt x="0" y="121"/>
                </a:cubicBezTo>
                <a:cubicBezTo>
                  <a:pt x="0" y="0"/>
                  <a:pt x="38" y="187"/>
                  <a:pt x="0" y="37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Rectangle 21"/>
          <p:cNvSpPr>
            <a:spLocks noChangeArrowheads="1"/>
          </p:cNvSpPr>
          <p:nvPr/>
        </p:nvSpPr>
        <p:spPr bwMode="auto">
          <a:xfrm>
            <a:off x="6888164" y="2997201"/>
            <a:ext cx="21177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Волшебный </a:t>
            </a:r>
            <a:br>
              <a:rPr lang="ru-RU" altLang="ru-RU" sz="2000" b="1"/>
            </a:br>
            <a:r>
              <a:rPr lang="ru-RU" altLang="ru-RU" sz="2000" b="1"/>
              <a:t>  камень</a:t>
            </a:r>
          </a:p>
        </p:txBody>
      </p:sp>
      <p:sp>
        <p:nvSpPr>
          <p:cNvPr id="10255" name="Rectangle 25"/>
          <p:cNvSpPr>
            <a:spLocks noChangeArrowheads="1"/>
          </p:cNvSpPr>
          <p:nvPr/>
        </p:nvSpPr>
        <p:spPr bwMode="auto">
          <a:xfrm>
            <a:off x="2351088" y="5445126"/>
            <a:ext cx="23034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Сердце умнее</a:t>
            </a:r>
          </a:p>
        </p:txBody>
      </p:sp>
      <p:sp>
        <p:nvSpPr>
          <p:cNvPr id="10256" name="Oval 26"/>
          <p:cNvSpPr>
            <a:spLocks noChangeArrowheads="1"/>
          </p:cNvSpPr>
          <p:nvPr/>
        </p:nvSpPr>
        <p:spPr bwMode="auto">
          <a:xfrm>
            <a:off x="2135188" y="5373688"/>
            <a:ext cx="2519362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lt-LT" altLang="ru-RU"/>
          </a:p>
        </p:txBody>
      </p:sp>
      <p:sp>
        <p:nvSpPr>
          <p:cNvPr id="10257" name="Rectangle 27"/>
          <p:cNvSpPr>
            <a:spLocks noChangeArrowheads="1"/>
          </p:cNvSpPr>
          <p:nvPr/>
        </p:nvSpPr>
        <p:spPr bwMode="auto">
          <a:xfrm>
            <a:off x="2351088" y="6164264"/>
            <a:ext cx="266541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Деньги не пахнут</a:t>
            </a:r>
          </a:p>
        </p:txBody>
      </p:sp>
      <p:sp>
        <p:nvSpPr>
          <p:cNvPr id="10258" name="Oval 28"/>
          <p:cNvSpPr>
            <a:spLocks noChangeArrowheads="1"/>
          </p:cNvSpPr>
          <p:nvPr/>
        </p:nvSpPr>
        <p:spPr bwMode="auto">
          <a:xfrm>
            <a:off x="1992313" y="6092826"/>
            <a:ext cx="2951162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lt-LT" altLang="ru-RU"/>
          </a:p>
        </p:txBody>
      </p:sp>
      <p:sp>
        <p:nvSpPr>
          <p:cNvPr id="10259" name="Rectangle 29"/>
          <p:cNvSpPr>
            <a:spLocks noChangeArrowheads="1"/>
          </p:cNvSpPr>
          <p:nvPr/>
        </p:nvSpPr>
        <p:spPr bwMode="auto">
          <a:xfrm>
            <a:off x="6383338" y="5373689"/>
            <a:ext cx="27368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Бог есть любовь</a:t>
            </a:r>
          </a:p>
        </p:txBody>
      </p:sp>
      <p:sp>
        <p:nvSpPr>
          <p:cNvPr id="10260" name="Oval 30"/>
          <p:cNvSpPr>
            <a:spLocks noChangeArrowheads="1"/>
          </p:cNvSpPr>
          <p:nvPr/>
        </p:nvSpPr>
        <p:spPr bwMode="auto">
          <a:xfrm>
            <a:off x="6024563" y="5302251"/>
            <a:ext cx="2951162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lt-LT" altLang="ru-RU"/>
          </a:p>
        </p:txBody>
      </p:sp>
      <p:sp>
        <p:nvSpPr>
          <p:cNvPr id="10261" name="Rectangle 31"/>
          <p:cNvSpPr>
            <a:spLocks noChangeArrowheads="1"/>
          </p:cNvSpPr>
          <p:nvPr/>
        </p:nvSpPr>
        <p:spPr bwMode="auto">
          <a:xfrm>
            <a:off x="6022975" y="6092826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Спеши творить добро</a:t>
            </a:r>
          </a:p>
        </p:txBody>
      </p:sp>
      <p:sp>
        <p:nvSpPr>
          <p:cNvPr id="10262" name="Oval 32"/>
          <p:cNvSpPr>
            <a:spLocks noChangeArrowheads="1"/>
          </p:cNvSpPr>
          <p:nvPr/>
        </p:nvSpPr>
        <p:spPr bwMode="auto">
          <a:xfrm>
            <a:off x="5664201" y="6021388"/>
            <a:ext cx="3959225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lt-LT" altLang="ru-RU"/>
          </a:p>
        </p:txBody>
      </p:sp>
      <p:sp>
        <p:nvSpPr>
          <p:cNvPr id="68641" name="Rectangle 33"/>
          <p:cNvSpPr>
            <a:spLocks noChangeArrowheads="1"/>
          </p:cNvSpPr>
          <p:nvPr/>
        </p:nvSpPr>
        <p:spPr bwMode="auto">
          <a:xfrm>
            <a:off x="1774826" y="-26988"/>
            <a:ext cx="4105275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4000" b="1" u="sng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Парк Академус</a:t>
            </a:r>
          </a:p>
        </p:txBody>
      </p:sp>
    </p:spTree>
    <p:extLst>
      <p:ext uri="{BB962C8B-B14F-4D97-AF65-F5344CB8AC3E}">
        <p14:creationId xmlns:p14="http://schemas.microsoft.com/office/powerpoint/2010/main" val="2019676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A0561A-D71B-4B39-991A-97BE2BBFD10E}" type="slidenum">
              <a:rPr lang="en-US" altLang="ru-RU"/>
              <a:pPr eaLnBrk="1" hangingPunct="1"/>
              <a:t>15</a:t>
            </a:fld>
            <a:endParaRPr lang="en-US" altLang="ru-RU"/>
          </a:p>
        </p:txBody>
      </p:sp>
      <p:sp>
        <p:nvSpPr>
          <p:cNvPr id="15363" name="Freeform 3" descr="Newsprint"/>
          <p:cNvSpPr>
            <a:spLocks/>
          </p:cNvSpPr>
          <p:nvPr/>
        </p:nvSpPr>
        <p:spPr bwMode="auto">
          <a:xfrm>
            <a:off x="1843088" y="1219201"/>
            <a:ext cx="3460750" cy="2124075"/>
          </a:xfrm>
          <a:custGeom>
            <a:avLst/>
            <a:gdLst>
              <a:gd name="T0" fmla="*/ 7 w 1666"/>
              <a:gd name="T1" fmla="*/ 108 h 1023"/>
              <a:gd name="T2" fmla="*/ 55 w 1666"/>
              <a:gd name="T3" fmla="*/ 120 h 1023"/>
              <a:gd name="T4" fmla="*/ 127 w 1666"/>
              <a:gd name="T5" fmla="*/ 168 h 1023"/>
              <a:gd name="T6" fmla="*/ 211 w 1666"/>
              <a:gd name="T7" fmla="*/ 276 h 1023"/>
              <a:gd name="T8" fmla="*/ 235 w 1666"/>
              <a:gd name="T9" fmla="*/ 348 h 1023"/>
              <a:gd name="T10" fmla="*/ 259 w 1666"/>
              <a:gd name="T11" fmla="*/ 540 h 1023"/>
              <a:gd name="T12" fmla="*/ 307 w 1666"/>
              <a:gd name="T13" fmla="*/ 612 h 1023"/>
              <a:gd name="T14" fmla="*/ 331 w 1666"/>
              <a:gd name="T15" fmla="*/ 648 h 1023"/>
              <a:gd name="T16" fmla="*/ 475 w 1666"/>
              <a:gd name="T17" fmla="*/ 804 h 1023"/>
              <a:gd name="T18" fmla="*/ 523 w 1666"/>
              <a:gd name="T19" fmla="*/ 852 h 1023"/>
              <a:gd name="T20" fmla="*/ 607 w 1666"/>
              <a:gd name="T21" fmla="*/ 960 h 1023"/>
              <a:gd name="T22" fmla="*/ 847 w 1666"/>
              <a:gd name="T23" fmla="*/ 1020 h 1023"/>
              <a:gd name="T24" fmla="*/ 1471 w 1666"/>
              <a:gd name="T25" fmla="*/ 1008 h 1023"/>
              <a:gd name="T26" fmla="*/ 1531 w 1666"/>
              <a:gd name="T27" fmla="*/ 936 h 1023"/>
              <a:gd name="T28" fmla="*/ 1603 w 1666"/>
              <a:gd name="T29" fmla="*/ 888 h 1023"/>
              <a:gd name="T30" fmla="*/ 1639 w 1666"/>
              <a:gd name="T31" fmla="*/ 864 h 1023"/>
              <a:gd name="T32" fmla="*/ 1555 w 1666"/>
              <a:gd name="T33" fmla="*/ 672 h 1023"/>
              <a:gd name="T34" fmla="*/ 1399 w 1666"/>
              <a:gd name="T35" fmla="*/ 528 h 1023"/>
              <a:gd name="T36" fmla="*/ 1339 w 1666"/>
              <a:gd name="T37" fmla="*/ 420 h 1023"/>
              <a:gd name="T38" fmla="*/ 1231 w 1666"/>
              <a:gd name="T39" fmla="*/ 276 h 1023"/>
              <a:gd name="T40" fmla="*/ 1147 w 1666"/>
              <a:gd name="T41" fmla="*/ 180 h 1023"/>
              <a:gd name="T42" fmla="*/ 1027 w 1666"/>
              <a:gd name="T43" fmla="*/ 72 h 1023"/>
              <a:gd name="T44" fmla="*/ 955 w 1666"/>
              <a:gd name="T45" fmla="*/ 48 h 1023"/>
              <a:gd name="T46" fmla="*/ 391 w 1666"/>
              <a:gd name="T47" fmla="*/ 0 h 1023"/>
              <a:gd name="T48" fmla="*/ 79 w 1666"/>
              <a:gd name="T49" fmla="*/ 36 h 1023"/>
              <a:gd name="T50" fmla="*/ 7 w 1666"/>
              <a:gd name="T51" fmla="*/ 108 h 102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66"/>
              <a:gd name="T79" fmla="*/ 0 h 1023"/>
              <a:gd name="T80" fmla="*/ 1666 w 1666"/>
              <a:gd name="T81" fmla="*/ 1023 h 102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66" h="1023">
                <a:moveTo>
                  <a:pt x="7" y="108"/>
                </a:moveTo>
                <a:cubicBezTo>
                  <a:pt x="23" y="112"/>
                  <a:pt x="40" y="113"/>
                  <a:pt x="55" y="120"/>
                </a:cubicBezTo>
                <a:cubicBezTo>
                  <a:pt x="81" y="133"/>
                  <a:pt x="127" y="168"/>
                  <a:pt x="127" y="168"/>
                </a:cubicBezTo>
                <a:cubicBezTo>
                  <a:pt x="184" y="254"/>
                  <a:pt x="155" y="220"/>
                  <a:pt x="211" y="276"/>
                </a:cubicBezTo>
                <a:cubicBezTo>
                  <a:pt x="219" y="300"/>
                  <a:pt x="232" y="323"/>
                  <a:pt x="235" y="348"/>
                </a:cubicBezTo>
                <a:cubicBezTo>
                  <a:pt x="243" y="412"/>
                  <a:pt x="223" y="486"/>
                  <a:pt x="259" y="540"/>
                </a:cubicBezTo>
                <a:cubicBezTo>
                  <a:pt x="275" y="564"/>
                  <a:pt x="291" y="588"/>
                  <a:pt x="307" y="612"/>
                </a:cubicBezTo>
                <a:cubicBezTo>
                  <a:pt x="315" y="624"/>
                  <a:pt x="319" y="640"/>
                  <a:pt x="331" y="648"/>
                </a:cubicBezTo>
                <a:cubicBezTo>
                  <a:pt x="407" y="699"/>
                  <a:pt x="425" y="740"/>
                  <a:pt x="475" y="804"/>
                </a:cubicBezTo>
                <a:cubicBezTo>
                  <a:pt x="489" y="822"/>
                  <a:pt x="509" y="834"/>
                  <a:pt x="523" y="852"/>
                </a:cubicBezTo>
                <a:cubicBezTo>
                  <a:pt x="540" y="873"/>
                  <a:pt x="575" y="942"/>
                  <a:pt x="607" y="960"/>
                </a:cubicBezTo>
                <a:cubicBezTo>
                  <a:pt x="673" y="996"/>
                  <a:pt x="776" y="1010"/>
                  <a:pt x="847" y="1020"/>
                </a:cubicBezTo>
                <a:cubicBezTo>
                  <a:pt x="1055" y="1016"/>
                  <a:pt x="1264" y="1023"/>
                  <a:pt x="1471" y="1008"/>
                </a:cubicBezTo>
                <a:cubicBezTo>
                  <a:pt x="1494" y="1006"/>
                  <a:pt x="1517" y="948"/>
                  <a:pt x="1531" y="936"/>
                </a:cubicBezTo>
                <a:cubicBezTo>
                  <a:pt x="1553" y="917"/>
                  <a:pt x="1579" y="904"/>
                  <a:pt x="1603" y="888"/>
                </a:cubicBezTo>
                <a:cubicBezTo>
                  <a:pt x="1615" y="880"/>
                  <a:pt x="1639" y="864"/>
                  <a:pt x="1639" y="864"/>
                </a:cubicBezTo>
                <a:cubicBezTo>
                  <a:pt x="1666" y="782"/>
                  <a:pt x="1618" y="719"/>
                  <a:pt x="1555" y="672"/>
                </a:cubicBezTo>
                <a:cubicBezTo>
                  <a:pt x="1521" y="571"/>
                  <a:pt x="1469" y="575"/>
                  <a:pt x="1399" y="528"/>
                </a:cubicBezTo>
                <a:cubicBezTo>
                  <a:pt x="1370" y="440"/>
                  <a:pt x="1393" y="474"/>
                  <a:pt x="1339" y="420"/>
                </a:cubicBezTo>
                <a:cubicBezTo>
                  <a:pt x="1308" y="326"/>
                  <a:pt x="1325" y="307"/>
                  <a:pt x="1231" y="276"/>
                </a:cubicBezTo>
                <a:cubicBezTo>
                  <a:pt x="1175" y="192"/>
                  <a:pt x="1207" y="220"/>
                  <a:pt x="1147" y="180"/>
                </a:cubicBezTo>
                <a:cubicBezTo>
                  <a:pt x="1126" y="117"/>
                  <a:pt x="1079" y="107"/>
                  <a:pt x="1027" y="72"/>
                </a:cubicBezTo>
                <a:cubicBezTo>
                  <a:pt x="1006" y="58"/>
                  <a:pt x="955" y="48"/>
                  <a:pt x="955" y="48"/>
                </a:cubicBezTo>
                <a:cubicBezTo>
                  <a:pt x="772" y="58"/>
                  <a:pt x="552" y="107"/>
                  <a:pt x="391" y="0"/>
                </a:cubicBezTo>
                <a:cubicBezTo>
                  <a:pt x="279" y="7"/>
                  <a:pt x="185" y="9"/>
                  <a:pt x="79" y="36"/>
                </a:cubicBezTo>
                <a:cubicBezTo>
                  <a:pt x="0" y="88"/>
                  <a:pt x="7" y="55"/>
                  <a:pt x="7" y="108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08213" y="1435101"/>
            <a:ext cx="2159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Краеугольный</a:t>
            </a:r>
            <a:br>
              <a:rPr lang="ru-RU" altLang="ru-RU" sz="2000" b="1"/>
            </a:br>
            <a:r>
              <a:rPr lang="ru-RU" altLang="ru-RU" sz="2000" b="1"/>
              <a:t>    камень </a:t>
            </a:r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>
            <a:off x="1830389" y="1397000"/>
            <a:ext cx="1457325" cy="1912938"/>
          </a:xfrm>
          <a:custGeom>
            <a:avLst/>
            <a:gdLst>
              <a:gd name="T0" fmla="*/ 60 w 841"/>
              <a:gd name="T1" fmla="*/ 0 h 1104"/>
              <a:gd name="T2" fmla="*/ 156 w 841"/>
              <a:gd name="T3" fmla="*/ 72 h 1104"/>
              <a:gd name="T4" fmla="*/ 180 w 841"/>
              <a:gd name="T5" fmla="*/ 108 h 1104"/>
              <a:gd name="T6" fmla="*/ 252 w 841"/>
              <a:gd name="T7" fmla="*/ 156 h 1104"/>
              <a:gd name="T8" fmla="*/ 300 w 841"/>
              <a:gd name="T9" fmla="*/ 216 h 1104"/>
              <a:gd name="T10" fmla="*/ 312 w 841"/>
              <a:gd name="T11" fmla="*/ 252 h 1104"/>
              <a:gd name="T12" fmla="*/ 348 w 841"/>
              <a:gd name="T13" fmla="*/ 324 h 1104"/>
              <a:gd name="T14" fmla="*/ 456 w 841"/>
              <a:gd name="T15" fmla="*/ 648 h 1104"/>
              <a:gd name="T16" fmla="*/ 516 w 841"/>
              <a:gd name="T17" fmla="*/ 744 h 1104"/>
              <a:gd name="T18" fmla="*/ 564 w 841"/>
              <a:gd name="T19" fmla="*/ 792 h 1104"/>
              <a:gd name="T20" fmla="*/ 576 w 841"/>
              <a:gd name="T21" fmla="*/ 828 h 1104"/>
              <a:gd name="T22" fmla="*/ 624 w 841"/>
              <a:gd name="T23" fmla="*/ 900 h 1104"/>
              <a:gd name="T24" fmla="*/ 696 w 841"/>
              <a:gd name="T25" fmla="*/ 948 h 1104"/>
              <a:gd name="T26" fmla="*/ 732 w 841"/>
              <a:gd name="T27" fmla="*/ 972 h 1104"/>
              <a:gd name="T28" fmla="*/ 780 w 841"/>
              <a:gd name="T29" fmla="*/ 1056 h 1104"/>
              <a:gd name="T30" fmla="*/ 792 w 841"/>
              <a:gd name="T31" fmla="*/ 1092 h 1104"/>
              <a:gd name="T32" fmla="*/ 828 w 841"/>
              <a:gd name="T33" fmla="*/ 1104 h 1104"/>
              <a:gd name="T34" fmla="*/ 420 w 841"/>
              <a:gd name="T35" fmla="*/ 1092 h 1104"/>
              <a:gd name="T36" fmla="*/ 168 w 841"/>
              <a:gd name="T37" fmla="*/ 996 h 1104"/>
              <a:gd name="T38" fmla="*/ 48 w 841"/>
              <a:gd name="T39" fmla="*/ 876 h 1104"/>
              <a:gd name="T40" fmla="*/ 0 w 841"/>
              <a:gd name="T41" fmla="*/ 768 h 1104"/>
              <a:gd name="T42" fmla="*/ 60 w 841"/>
              <a:gd name="T43" fmla="*/ 528 h 1104"/>
              <a:gd name="T44" fmla="*/ 60 w 841"/>
              <a:gd name="T45" fmla="*/ 0 h 110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41"/>
              <a:gd name="T70" fmla="*/ 0 h 1104"/>
              <a:gd name="T71" fmla="*/ 841 w 841"/>
              <a:gd name="T72" fmla="*/ 1104 h 110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41" h="1104">
                <a:moveTo>
                  <a:pt x="60" y="0"/>
                </a:moveTo>
                <a:cubicBezTo>
                  <a:pt x="88" y="42"/>
                  <a:pt x="108" y="56"/>
                  <a:pt x="156" y="72"/>
                </a:cubicBezTo>
                <a:cubicBezTo>
                  <a:pt x="164" y="84"/>
                  <a:pt x="169" y="99"/>
                  <a:pt x="180" y="108"/>
                </a:cubicBezTo>
                <a:cubicBezTo>
                  <a:pt x="202" y="127"/>
                  <a:pt x="252" y="156"/>
                  <a:pt x="252" y="156"/>
                </a:cubicBezTo>
                <a:cubicBezTo>
                  <a:pt x="282" y="246"/>
                  <a:pt x="238" y="138"/>
                  <a:pt x="300" y="216"/>
                </a:cubicBezTo>
                <a:cubicBezTo>
                  <a:pt x="308" y="226"/>
                  <a:pt x="306" y="241"/>
                  <a:pt x="312" y="252"/>
                </a:cubicBezTo>
                <a:cubicBezTo>
                  <a:pt x="359" y="345"/>
                  <a:pt x="318" y="234"/>
                  <a:pt x="348" y="324"/>
                </a:cubicBezTo>
                <a:cubicBezTo>
                  <a:pt x="356" y="488"/>
                  <a:pt x="300" y="609"/>
                  <a:pt x="456" y="648"/>
                </a:cubicBezTo>
                <a:cubicBezTo>
                  <a:pt x="485" y="734"/>
                  <a:pt x="459" y="706"/>
                  <a:pt x="516" y="744"/>
                </a:cubicBezTo>
                <a:cubicBezTo>
                  <a:pt x="548" y="840"/>
                  <a:pt x="500" y="728"/>
                  <a:pt x="564" y="792"/>
                </a:cubicBezTo>
                <a:cubicBezTo>
                  <a:pt x="573" y="801"/>
                  <a:pt x="570" y="817"/>
                  <a:pt x="576" y="828"/>
                </a:cubicBezTo>
                <a:cubicBezTo>
                  <a:pt x="590" y="853"/>
                  <a:pt x="608" y="876"/>
                  <a:pt x="624" y="900"/>
                </a:cubicBezTo>
                <a:cubicBezTo>
                  <a:pt x="640" y="924"/>
                  <a:pt x="672" y="932"/>
                  <a:pt x="696" y="948"/>
                </a:cubicBezTo>
                <a:cubicBezTo>
                  <a:pt x="708" y="956"/>
                  <a:pt x="732" y="972"/>
                  <a:pt x="732" y="972"/>
                </a:cubicBezTo>
                <a:cubicBezTo>
                  <a:pt x="799" y="905"/>
                  <a:pt x="760" y="926"/>
                  <a:pt x="780" y="1056"/>
                </a:cubicBezTo>
                <a:cubicBezTo>
                  <a:pt x="782" y="1069"/>
                  <a:pt x="783" y="1083"/>
                  <a:pt x="792" y="1092"/>
                </a:cubicBezTo>
                <a:cubicBezTo>
                  <a:pt x="801" y="1101"/>
                  <a:pt x="841" y="1104"/>
                  <a:pt x="828" y="1104"/>
                </a:cubicBezTo>
                <a:cubicBezTo>
                  <a:pt x="692" y="1104"/>
                  <a:pt x="556" y="1096"/>
                  <a:pt x="420" y="1092"/>
                </a:cubicBezTo>
                <a:cubicBezTo>
                  <a:pt x="338" y="969"/>
                  <a:pt x="357" y="1009"/>
                  <a:pt x="168" y="996"/>
                </a:cubicBezTo>
                <a:cubicBezTo>
                  <a:pt x="117" y="962"/>
                  <a:pt x="99" y="910"/>
                  <a:pt x="48" y="876"/>
                </a:cubicBezTo>
                <a:cubicBezTo>
                  <a:pt x="19" y="790"/>
                  <a:pt x="38" y="825"/>
                  <a:pt x="0" y="768"/>
                </a:cubicBezTo>
                <a:cubicBezTo>
                  <a:pt x="10" y="682"/>
                  <a:pt x="12" y="601"/>
                  <a:pt x="60" y="528"/>
                </a:cubicBezTo>
                <a:cubicBezTo>
                  <a:pt x="73" y="56"/>
                  <a:pt x="93" y="231"/>
                  <a:pt x="60" y="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Freeform 6"/>
          <p:cNvSpPr>
            <a:spLocks/>
          </p:cNvSpPr>
          <p:nvPr/>
        </p:nvSpPr>
        <p:spPr bwMode="auto">
          <a:xfrm>
            <a:off x="6484938" y="1093789"/>
            <a:ext cx="3211512" cy="1971675"/>
          </a:xfrm>
          <a:custGeom>
            <a:avLst/>
            <a:gdLst>
              <a:gd name="T0" fmla="*/ 7 w 1666"/>
              <a:gd name="T1" fmla="*/ 108 h 1023"/>
              <a:gd name="T2" fmla="*/ 55 w 1666"/>
              <a:gd name="T3" fmla="*/ 120 h 1023"/>
              <a:gd name="T4" fmla="*/ 127 w 1666"/>
              <a:gd name="T5" fmla="*/ 168 h 1023"/>
              <a:gd name="T6" fmla="*/ 211 w 1666"/>
              <a:gd name="T7" fmla="*/ 276 h 1023"/>
              <a:gd name="T8" fmla="*/ 235 w 1666"/>
              <a:gd name="T9" fmla="*/ 348 h 1023"/>
              <a:gd name="T10" fmla="*/ 259 w 1666"/>
              <a:gd name="T11" fmla="*/ 540 h 1023"/>
              <a:gd name="T12" fmla="*/ 307 w 1666"/>
              <a:gd name="T13" fmla="*/ 612 h 1023"/>
              <a:gd name="T14" fmla="*/ 331 w 1666"/>
              <a:gd name="T15" fmla="*/ 648 h 1023"/>
              <a:gd name="T16" fmla="*/ 475 w 1666"/>
              <a:gd name="T17" fmla="*/ 804 h 1023"/>
              <a:gd name="T18" fmla="*/ 523 w 1666"/>
              <a:gd name="T19" fmla="*/ 852 h 1023"/>
              <a:gd name="T20" fmla="*/ 607 w 1666"/>
              <a:gd name="T21" fmla="*/ 960 h 1023"/>
              <a:gd name="T22" fmla="*/ 847 w 1666"/>
              <a:gd name="T23" fmla="*/ 1020 h 1023"/>
              <a:gd name="T24" fmla="*/ 1471 w 1666"/>
              <a:gd name="T25" fmla="*/ 1008 h 1023"/>
              <a:gd name="T26" fmla="*/ 1531 w 1666"/>
              <a:gd name="T27" fmla="*/ 936 h 1023"/>
              <a:gd name="T28" fmla="*/ 1603 w 1666"/>
              <a:gd name="T29" fmla="*/ 888 h 1023"/>
              <a:gd name="T30" fmla="*/ 1639 w 1666"/>
              <a:gd name="T31" fmla="*/ 864 h 1023"/>
              <a:gd name="T32" fmla="*/ 1555 w 1666"/>
              <a:gd name="T33" fmla="*/ 672 h 1023"/>
              <a:gd name="T34" fmla="*/ 1399 w 1666"/>
              <a:gd name="T35" fmla="*/ 528 h 1023"/>
              <a:gd name="T36" fmla="*/ 1339 w 1666"/>
              <a:gd name="T37" fmla="*/ 420 h 1023"/>
              <a:gd name="T38" fmla="*/ 1231 w 1666"/>
              <a:gd name="T39" fmla="*/ 276 h 1023"/>
              <a:gd name="T40" fmla="*/ 1147 w 1666"/>
              <a:gd name="T41" fmla="*/ 180 h 1023"/>
              <a:gd name="T42" fmla="*/ 1027 w 1666"/>
              <a:gd name="T43" fmla="*/ 72 h 1023"/>
              <a:gd name="T44" fmla="*/ 955 w 1666"/>
              <a:gd name="T45" fmla="*/ 48 h 1023"/>
              <a:gd name="T46" fmla="*/ 391 w 1666"/>
              <a:gd name="T47" fmla="*/ 0 h 1023"/>
              <a:gd name="T48" fmla="*/ 79 w 1666"/>
              <a:gd name="T49" fmla="*/ 36 h 1023"/>
              <a:gd name="T50" fmla="*/ 7 w 1666"/>
              <a:gd name="T51" fmla="*/ 108 h 102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66"/>
              <a:gd name="T79" fmla="*/ 0 h 1023"/>
              <a:gd name="T80" fmla="*/ 1666 w 1666"/>
              <a:gd name="T81" fmla="*/ 1023 h 102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66" h="1023">
                <a:moveTo>
                  <a:pt x="7" y="108"/>
                </a:moveTo>
                <a:cubicBezTo>
                  <a:pt x="23" y="112"/>
                  <a:pt x="40" y="113"/>
                  <a:pt x="55" y="120"/>
                </a:cubicBezTo>
                <a:cubicBezTo>
                  <a:pt x="81" y="133"/>
                  <a:pt x="127" y="168"/>
                  <a:pt x="127" y="168"/>
                </a:cubicBezTo>
                <a:cubicBezTo>
                  <a:pt x="184" y="254"/>
                  <a:pt x="155" y="220"/>
                  <a:pt x="211" y="276"/>
                </a:cubicBezTo>
                <a:cubicBezTo>
                  <a:pt x="219" y="300"/>
                  <a:pt x="232" y="323"/>
                  <a:pt x="235" y="348"/>
                </a:cubicBezTo>
                <a:cubicBezTo>
                  <a:pt x="243" y="412"/>
                  <a:pt x="223" y="486"/>
                  <a:pt x="259" y="540"/>
                </a:cubicBezTo>
                <a:cubicBezTo>
                  <a:pt x="275" y="564"/>
                  <a:pt x="291" y="588"/>
                  <a:pt x="307" y="612"/>
                </a:cubicBezTo>
                <a:cubicBezTo>
                  <a:pt x="315" y="624"/>
                  <a:pt x="319" y="640"/>
                  <a:pt x="331" y="648"/>
                </a:cubicBezTo>
                <a:cubicBezTo>
                  <a:pt x="407" y="699"/>
                  <a:pt x="425" y="740"/>
                  <a:pt x="475" y="804"/>
                </a:cubicBezTo>
                <a:cubicBezTo>
                  <a:pt x="489" y="822"/>
                  <a:pt x="509" y="834"/>
                  <a:pt x="523" y="852"/>
                </a:cubicBezTo>
                <a:cubicBezTo>
                  <a:pt x="540" y="873"/>
                  <a:pt x="575" y="942"/>
                  <a:pt x="607" y="960"/>
                </a:cubicBezTo>
                <a:cubicBezTo>
                  <a:pt x="673" y="996"/>
                  <a:pt x="776" y="1010"/>
                  <a:pt x="847" y="1020"/>
                </a:cubicBezTo>
                <a:cubicBezTo>
                  <a:pt x="1055" y="1016"/>
                  <a:pt x="1264" y="1023"/>
                  <a:pt x="1471" y="1008"/>
                </a:cubicBezTo>
                <a:cubicBezTo>
                  <a:pt x="1494" y="1006"/>
                  <a:pt x="1517" y="948"/>
                  <a:pt x="1531" y="936"/>
                </a:cubicBezTo>
                <a:cubicBezTo>
                  <a:pt x="1553" y="917"/>
                  <a:pt x="1579" y="904"/>
                  <a:pt x="1603" y="888"/>
                </a:cubicBezTo>
                <a:cubicBezTo>
                  <a:pt x="1615" y="880"/>
                  <a:pt x="1639" y="864"/>
                  <a:pt x="1639" y="864"/>
                </a:cubicBezTo>
                <a:cubicBezTo>
                  <a:pt x="1666" y="782"/>
                  <a:pt x="1618" y="719"/>
                  <a:pt x="1555" y="672"/>
                </a:cubicBezTo>
                <a:cubicBezTo>
                  <a:pt x="1521" y="571"/>
                  <a:pt x="1469" y="575"/>
                  <a:pt x="1399" y="528"/>
                </a:cubicBezTo>
                <a:cubicBezTo>
                  <a:pt x="1370" y="440"/>
                  <a:pt x="1393" y="474"/>
                  <a:pt x="1339" y="420"/>
                </a:cubicBezTo>
                <a:cubicBezTo>
                  <a:pt x="1308" y="326"/>
                  <a:pt x="1325" y="307"/>
                  <a:pt x="1231" y="276"/>
                </a:cubicBezTo>
                <a:cubicBezTo>
                  <a:pt x="1175" y="192"/>
                  <a:pt x="1207" y="220"/>
                  <a:pt x="1147" y="180"/>
                </a:cubicBezTo>
                <a:cubicBezTo>
                  <a:pt x="1126" y="117"/>
                  <a:pt x="1079" y="107"/>
                  <a:pt x="1027" y="72"/>
                </a:cubicBezTo>
                <a:cubicBezTo>
                  <a:pt x="1006" y="58"/>
                  <a:pt x="955" y="48"/>
                  <a:pt x="955" y="48"/>
                </a:cubicBezTo>
                <a:cubicBezTo>
                  <a:pt x="772" y="58"/>
                  <a:pt x="552" y="107"/>
                  <a:pt x="391" y="0"/>
                </a:cubicBezTo>
                <a:cubicBezTo>
                  <a:pt x="279" y="7"/>
                  <a:pt x="185" y="9"/>
                  <a:pt x="79" y="36"/>
                </a:cubicBezTo>
                <a:cubicBezTo>
                  <a:pt x="0" y="88"/>
                  <a:pt x="7" y="55"/>
                  <a:pt x="7" y="108"/>
                </a:cubicBezTo>
                <a:close/>
              </a:path>
            </a:pathLst>
          </a:custGeom>
          <a:solidFill>
            <a:srgbClr val="EA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715126" y="1190626"/>
            <a:ext cx="21177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Философский</a:t>
            </a:r>
            <a:br>
              <a:rPr lang="ru-RU" altLang="ru-RU" sz="2000" b="1"/>
            </a:br>
            <a:r>
              <a:rPr lang="ru-RU" altLang="ru-RU" sz="2000" b="1"/>
              <a:t>    камень</a:t>
            </a:r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>
            <a:off x="6472238" y="1266826"/>
            <a:ext cx="1352550" cy="1774825"/>
          </a:xfrm>
          <a:custGeom>
            <a:avLst/>
            <a:gdLst>
              <a:gd name="T0" fmla="*/ 60 w 841"/>
              <a:gd name="T1" fmla="*/ 0 h 1104"/>
              <a:gd name="T2" fmla="*/ 156 w 841"/>
              <a:gd name="T3" fmla="*/ 72 h 1104"/>
              <a:gd name="T4" fmla="*/ 180 w 841"/>
              <a:gd name="T5" fmla="*/ 108 h 1104"/>
              <a:gd name="T6" fmla="*/ 252 w 841"/>
              <a:gd name="T7" fmla="*/ 156 h 1104"/>
              <a:gd name="T8" fmla="*/ 300 w 841"/>
              <a:gd name="T9" fmla="*/ 216 h 1104"/>
              <a:gd name="T10" fmla="*/ 312 w 841"/>
              <a:gd name="T11" fmla="*/ 252 h 1104"/>
              <a:gd name="T12" fmla="*/ 348 w 841"/>
              <a:gd name="T13" fmla="*/ 324 h 1104"/>
              <a:gd name="T14" fmla="*/ 456 w 841"/>
              <a:gd name="T15" fmla="*/ 648 h 1104"/>
              <a:gd name="T16" fmla="*/ 516 w 841"/>
              <a:gd name="T17" fmla="*/ 744 h 1104"/>
              <a:gd name="T18" fmla="*/ 564 w 841"/>
              <a:gd name="T19" fmla="*/ 792 h 1104"/>
              <a:gd name="T20" fmla="*/ 576 w 841"/>
              <a:gd name="T21" fmla="*/ 828 h 1104"/>
              <a:gd name="T22" fmla="*/ 624 w 841"/>
              <a:gd name="T23" fmla="*/ 900 h 1104"/>
              <a:gd name="T24" fmla="*/ 696 w 841"/>
              <a:gd name="T25" fmla="*/ 948 h 1104"/>
              <a:gd name="T26" fmla="*/ 732 w 841"/>
              <a:gd name="T27" fmla="*/ 972 h 1104"/>
              <a:gd name="T28" fmla="*/ 780 w 841"/>
              <a:gd name="T29" fmla="*/ 1056 h 1104"/>
              <a:gd name="T30" fmla="*/ 792 w 841"/>
              <a:gd name="T31" fmla="*/ 1092 h 1104"/>
              <a:gd name="T32" fmla="*/ 828 w 841"/>
              <a:gd name="T33" fmla="*/ 1104 h 1104"/>
              <a:gd name="T34" fmla="*/ 420 w 841"/>
              <a:gd name="T35" fmla="*/ 1092 h 1104"/>
              <a:gd name="T36" fmla="*/ 168 w 841"/>
              <a:gd name="T37" fmla="*/ 996 h 1104"/>
              <a:gd name="T38" fmla="*/ 48 w 841"/>
              <a:gd name="T39" fmla="*/ 876 h 1104"/>
              <a:gd name="T40" fmla="*/ 0 w 841"/>
              <a:gd name="T41" fmla="*/ 768 h 1104"/>
              <a:gd name="T42" fmla="*/ 60 w 841"/>
              <a:gd name="T43" fmla="*/ 528 h 1104"/>
              <a:gd name="T44" fmla="*/ 60 w 841"/>
              <a:gd name="T45" fmla="*/ 0 h 110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41"/>
              <a:gd name="T70" fmla="*/ 0 h 1104"/>
              <a:gd name="T71" fmla="*/ 841 w 841"/>
              <a:gd name="T72" fmla="*/ 1104 h 110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41" h="1104">
                <a:moveTo>
                  <a:pt x="60" y="0"/>
                </a:moveTo>
                <a:cubicBezTo>
                  <a:pt x="88" y="42"/>
                  <a:pt x="108" y="56"/>
                  <a:pt x="156" y="72"/>
                </a:cubicBezTo>
                <a:cubicBezTo>
                  <a:pt x="164" y="84"/>
                  <a:pt x="169" y="99"/>
                  <a:pt x="180" y="108"/>
                </a:cubicBezTo>
                <a:cubicBezTo>
                  <a:pt x="202" y="127"/>
                  <a:pt x="252" y="156"/>
                  <a:pt x="252" y="156"/>
                </a:cubicBezTo>
                <a:cubicBezTo>
                  <a:pt x="282" y="246"/>
                  <a:pt x="238" y="138"/>
                  <a:pt x="300" y="216"/>
                </a:cubicBezTo>
                <a:cubicBezTo>
                  <a:pt x="308" y="226"/>
                  <a:pt x="306" y="241"/>
                  <a:pt x="312" y="252"/>
                </a:cubicBezTo>
                <a:cubicBezTo>
                  <a:pt x="359" y="345"/>
                  <a:pt x="318" y="234"/>
                  <a:pt x="348" y="324"/>
                </a:cubicBezTo>
                <a:cubicBezTo>
                  <a:pt x="356" y="488"/>
                  <a:pt x="300" y="609"/>
                  <a:pt x="456" y="648"/>
                </a:cubicBezTo>
                <a:cubicBezTo>
                  <a:pt x="485" y="734"/>
                  <a:pt x="459" y="706"/>
                  <a:pt x="516" y="744"/>
                </a:cubicBezTo>
                <a:cubicBezTo>
                  <a:pt x="548" y="840"/>
                  <a:pt x="500" y="728"/>
                  <a:pt x="564" y="792"/>
                </a:cubicBezTo>
                <a:cubicBezTo>
                  <a:pt x="573" y="801"/>
                  <a:pt x="570" y="817"/>
                  <a:pt x="576" y="828"/>
                </a:cubicBezTo>
                <a:cubicBezTo>
                  <a:pt x="590" y="853"/>
                  <a:pt x="608" y="876"/>
                  <a:pt x="624" y="900"/>
                </a:cubicBezTo>
                <a:cubicBezTo>
                  <a:pt x="640" y="924"/>
                  <a:pt x="672" y="932"/>
                  <a:pt x="696" y="948"/>
                </a:cubicBezTo>
                <a:cubicBezTo>
                  <a:pt x="708" y="956"/>
                  <a:pt x="732" y="972"/>
                  <a:pt x="732" y="972"/>
                </a:cubicBezTo>
                <a:cubicBezTo>
                  <a:pt x="799" y="905"/>
                  <a:pt x="760" y="926"/>
                  <a:pt x="780" y="1056"/>
                </a:cubicBezTo>
                <a:cubicBezTo>
                  <a:pt x="782" y="1069"/>
                  <a:pt x="783" y="1083"/>
                  <a:pt x="792" y="1092"/>
                </a:cubicBezTo>
                <a:cubicBezTo>
                  <a:pt x="801" y="1101"/>
                  <a:pt x="841" y="1104"/>
                  <a:pt x="828" y="1104"/>
                </a:cubicBezTo>
                <a:cubicBezTo>
                  <a:pt x="692" y="1104"/>
                  <a:pt x="556" y="1096"/>
                  <a:pt x="420" y="1092"/>
                </a:cubicBezTo>
                <a:cubicBezTo>
                  <a:pt x="338" y="969"/>
                  <a:pt x="357" y="1009"/>
                  <a:pt x="168" y="996"/>
                </a:cubicBezTo>
                <a:cubicBezTo>
                  <a:pt x="117" y="962"/>
                  <a:pt x="99" y="910"/>
                  <a:pt x="48" y="876"/>
                </a:cubicBezTo>
                <a:cubicBezTo>
                  <a:pt x="19" y="790"/>
                  <a:pt x="38" y="825"/>
                  <a:pt x="0" y="768"/>
                </a:cubicBezTo>
                <a:cubicBezTo>
                  <a:pt x="10" y="682"/>
                  <a:pt x="12" y="601"/>
                  <a:pt x="60" y="528"/>
                </a:cubicBezTo>
                <a:cubicBezTo>
                  <a:pt x="73" y="56"/>
                  <a:pt x="93" y="231"/>
                  <a:pt x="60" y="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Freeform 9"/>
          <p:cNvSpPr>
            <a:spLocks/>
          </p:cNvSpPr>
          <p:nvPr/>
        </p:nvSpPr>
        <p:spPr bwMode="auto">
          <a:xfrm>
            <a:off x="2085976" y="3595688"/>
            <a:ext cx="3249613" cy="1993900"/>
          </a:xfrm>
          <a:custGeom>
            <a:avLst/>
            <a:gdLst>
              <a:gd name="T0" fmla="*/ 7 w 1666"/>
              <a:gd name="T1" fmla="*/ 108 h 1023"/>
              <a:gd name="T2" fmla="*/ 55 w 1666"/>
              <a:gd name="T3" fmla="*/ 120 h 1023"/>
              <a:gd name="T4" fmla="*/ 127 w 1666"/>
              <a:gd name="T5" fmla="*/ 168 h 1023"/>
              <a:gd name="T6" fmla="*/ 211 w 1666"/>
              <a:gd name="T7" fmla="*/ 276 h 1023"/>
              <a:gd name="T8" fmla="*/ 235 w 1666"/>
              <a:gd name="T9" fmla="*/ 348 h 1023"/>
              <a:gd name="T10" fmla="*/ 259 w 1666"/>
              <a:gd name="T11" fmla="*/ 540 h 1023"/>
              <a:gd name="T12" fmla="*/ 307 w 1666"/>
              <a:gd name="T13" fmla="*/ 612 h 1023"/>
              <a:gd name="T14" fmla="*/ 331 w 1666"/>
              <a:gd name="T15" fmla="*/ 648 h 1023"/>
              <a:gd name="T16" fmla="*/ 475 w 1666"/>
              <a:gd name="T17" fmla="*/ 804 h 1023"/>
              <a:gd name="T18" fmla="*/ 523 w 1666"/>
              <a:gd name="T19" fmla="*/ 852 h 1023"/>
              <a:gd name="T20" fmla="*/ 607 w 1666"/>
              <a:gd name="T21" fmla="*/ 960 h 1023"/>
              <a:gd name="T22" fmla="*/ 847 w 1666"/>
              <a:gd name="T23" fmla="*/ 1020 h 1023"/>
              <a:gd name="T24" fmla="*/ 1471 w 1666"/>
              <a:gd name="T25" fmla="*/ 1008 h 1023"/>
              <a:gd name="T26" fmla="*/ 1531 w 1666"/>
              <a:gd name="T27" fmla="*/ 936 h 1023"/>
              <a:gd name="T28" fmla="*/ 1603 w 1666"/>
              <a:gd name="T29" fmla="*/ 888 h 1023"/>
              <a:gd name="T30" fmla="*/ 1639 w 1666"/>
              <a:gd name="T31" fmla="*/ 864 h 1023"/>
              <a:gd name="T32" fmla="*/ 1555 w 1666"/>
              <a:gd name="T33" fmla="*/ 672 h 1023"/>
              <a:gd name="T34" fmla="*/ 1399 w 1666"/>
              <a:gd name="T35" fmla="*/ 528 h 1023"/>
              <a:gd name="T36" fmla="*/ 1339 w 1666"/>
              <a:gd name="T37" fmla="*/ 420 h 1023"/>
              <a:gd name="T38" fmla="*/ 1231 w 1666"/>
              <a:gd name="T39" fmla="*/ 276 h 1023"/>
              <a:gd name="T40" fmla="*/ 1147 w 1666"/>
              <a:gd name="T41" fmla="*/ 180 h 1023"/>
              <a:gd name="T42" fmla="*/ 1027 w 1666"/>
              <a:gd name="T43" fmla="*/ 72 h 1023"/>
              <a:gd name="T44" fmla="*/ 955 w 1666"/>
              <a:gd name="T45" fmla="*/ 48 h 1023"/>
              <a:gd name="T46" fmla="*/ 391 w 1666"/>
              <a:gd name="T47" fmla="*/ 0 h 1023"/>
              <a:gd name="T48" fmla="*/ 79 w 1666"/>
              <a:gd name="T49" fmla="*/ 36 h 1023"/>
              <a:gd name="T50" fmla="*/ 7 w 1666"/>
              <a:gd name="T51" fmla="*/ 108 h 102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66"/>
              <a:gd name="T79" fmla="*/ 0 h 1023"/>
              <a:gd name="T80" fmla="*/ 1666 w 1666"/>
              <a:gd name="T81" fmla="*/ 1023 h 102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66" h="1023">
                <a:moveTo>
                  <a:pt x="7" y="108"/>
                </a:moveTo>
                <a:cubicBezTo>
                  <a:pt x="23" y="112"/>
                  <a:pt x="40" y="113"/>
                  <a:pt x="55" y="120"/>
                </a:cubicBezTo>
                <a:cubicBezTo>
                  <a:pt x="81" y="133"/>
                  <a:pt x="127" y="168"/>
                  <a:pt x="127" y="168"/>
                </a:cubicBezTo>
                <a:cubicBezTo>
                  <a:pt x="184" y="254"/>
                  <a:pt x="155" y="220"/>
                  <a:pt x="211" y="276"/>
                </a:cubicBezTo>
                <a:cubicBezTo>
                  <a:pt x="219" y="300"/>
                  <a:pt x="232" y="323"/>
                  <a:pt x="235" y="348"/>
                </a:cubicBezTo>
                <a:cubicBezTo>
                  <a:pt x="243" y="412"/>
                  <a:pt x="223" y="486"/>
                  <a:pt x="259" y="540"/>
                </a:cubicBezTo>
                <a:cubicBezTo>
                  <a:pt x="275" y="564"/>
                  <a:pt x="291" y="588"/>
                  <a:pt x="307" y="612"/>
                </a:cubicBezTo>
                <a:cubicBezTo>
                  <a:pt x="315" y="624"/>
                  <a:pt x="319" y="640"/>
                  <a:pt x="331" y="648"/>
                </a:cubicBezTo>
                <a:cubicBezTo>
                  <a:pt x="407" y="699"/>
                  <a:pt x="425" y="740"/>
                  <a:pt x="475" y="804"/>
                </a:cubicBezTo>
                <a:cubicBezTo>
                  <a:pt x="489" y="822"/>
                  <a:pt x="509" y="834"/>
                  <a:pt x="523" y="852"/>
                </a:cubicBezTo>
                <a:cubicBezTo>
                  <a:pt x="540" y="873"/>
                  <a:pt x="575" y="942"/>
                  <a:pt x="607" y="960"/>
                </a:cubicBezTo>
                <a:cubicBezTo>
                  <a:pt x="673" y="996"/>
                  <a:pt x="776" y="1010"/>
                  <a:pt x="847" y="1020"/>
                </a:cubicBezTo>
                <a:cubicBezTo>
                  <a:pt x="1055" y="1016"/>
                  <a:pt x="1264" y="1023"/>
                  <a:pt x="1471" y="1008"/>
                </a:cubicBezTo>
                <a:cubicBezTo>
                  <a:pt x="1494" y="1006"/>
                  <a:pt x="1517" y="948"/>
                  <a:pt x="1531" y="936"/>
                </a:cubicBezTo>
                <a:cubicBezTo>
                  <a:pt x="1553" y="917"/>
                  <a:pt x="1579" y="904"/>
                  <a:pt x="1603" y="888"/>
                </a:cubicBezTo>
                <a:cubicBezTo>
                  <a:pt x="1615" y="880"/>
                  <a:pt x="1639" y="864"/>
                  <a:pt x="1639" y="864"/>
                </a:cubicBezTo>
                <a:cubicBezTo>
                  <a:pt x="1666" y="782"/>
                  <a:pt x="1618" y="719"/>
                  <a:pt x="1555" y="672"/>
                </a:cubicBezTo>
                <a:cubicBezTo>
                  <a:pt x="1521" y="571"/>
                  <a:pt x="1469" y="575"/>
                  <a:pt x="1399" y="528"/>
                </a:cubicBezTo>
                <a:cubicBezTo>
                  <a:pt x="1370" y="440"/>
                  <a:pt x="1393" y="474"/>
                  <a:pt x="1339" y="420"/>
                </a:cubicBezTo>
                <a:cubicBezTo>
                  <a:pt x="1308" y="326"/>
                  <a:pt x="1325" y="307"/>
                  <a:pt x="1231" y="276"/>
                </a:cubicBezTo>
                <a:cubicBezTo>
                  <a:pt x="1175" y="192"/>
                  <a:pt x="1207" y="220"/>
                  <a:pt x="1147" y="180"/>
                </a:cubicBezTo>
                <a:cubicBezTo>
                  <a:pt x="1126" y="117"/>
                  <a:pt x="1079" y="107"/>
                  <a:pt x="1027" y="72"/>
                </a:cubicBezTo>
                <a:cubicBezTo>
                  <a:pt x="1006" y="58"/>
                  <a:pt x="955" y="48"/>
                  <a:pt x="955" y="48"/>
                </a:cubicBezTo>
                <a:cubicBezTo>
                  <a:pt x="772" y="58"/>
                  <a:pt x="552" y="107"/>
                  <a:pt x="391" y="0"/>
                </a:cubicBezTo>
                <a:cubicBezTo>
                  <a:pt x="279" y="7"/>
                  <a:pt x="185" y="9"/>
                  <a:pt x="79" y="36"/>
                </a:cubicBezTo>
                <a:cubicBezTo>
                  <a:pt x="0" y="88"/>
                  <a:pt x="7" y="55"/>
                  <a:pt x="7" y="108"/>
                </a:cubicBezTo>
                <a:close/>
              </a:path>
            </a:pathLst>
          </a:custGeom>
          <a:solidFill>
            <a:srgbClr val="A0EEF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359025" y="3736975"/>
            <a:ext cx="2909888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Камень</a:t>
            </a:r>
            <a:br>
              <a:rPr lang="ru-RU" altLang="ru-RU" sz="2000" b="1"/>
            </a:br>
            <a:r>
              <a:rPr lang="ru-RU" altLang="ru-RU" sz="2000" b="1"/>
              <a:t>    преткновения</a:t>
            </a:r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2062163" y="3768725"/>
            <a:ext cx="1370012" cy="1798638"/>
          </a:xfrm>
          <a:custGeom>
            <a:avLst/>
            <a:gdLst>
              <a:gd name="T0" fmla="*/ 60 w 841"/>
              <a:gd name="T1" fmla="*/ 0 h 1104"/>
              <a:gd name="T2" fmla="*/ 156 w 841"/>
              <a:gd name="T3" fmla="*/ 72 h 1104"/>
              <a:gd name="T4" fmla="*/ 180 w 841"/>
              <a:gd name="T5" fmla="*/ 108 h 1104"/>
              <a:gd name="T6" fmla="*/ 252 w 841"/>
              <a:gd name="T7" fmla="*/ 156 h 1104"/>
              <a:gd name="T8" fmla="*/ 300 w 841"/>
              <a:gd name="T9" fmla="*/ 216 h 1104"/>
              <a:gd name="T10" fmla="*/ 312 w 841"/>
              <a:gd name="T11" fmla="*/ 252 h 1104"/>
              <a:gd name="T12" fmla="*/ 348 w 841"/>
              <a:gd name="T13" fmla="*/ 324 h 1104"/>
              <a:gd name="T14" fmla="*/ 456 w 841"/>
              <a:gd name="T15" fmla="*/ 648 h 1104"/>
              <a:gd name="T16" fmla="*/ 516 w 841"/>
              <a:gd name="T17" fmla="*/ 744 h 1104"/>
              <a:gd name="T18" fmla="*/ 564 w 841"/>
              <a:gd name="T19" fmla="*/ 792 h 1104"/>
              <a:gd name="T20" fmla="*/ 576 w 841"/>
              <a:gd name="T21" fmla="*/ 828 h 1104"/>
              <a:gd name="T22" fmla="*/ 624 w 841"/>
              <a:gd name="T23" fmla="*/ 900 h 1104"/>
              <a:gd name="T24" fmla="*/ 696 w 841"/>
              <a:gd name="T25" fmla="*/ 948 h 1104"/>
              <a:gd name="T26" fmla="*/ 732 w 841"/>
              <a:gd name="T27" fmla="*/ 972 h 1104"/>
              <a:gd name="T28" fmla="*/ 780 w 841"/>
              <a:gd name="T29" fmla="*/ 1056 h 1104"/>
              <a:gd name="T30" fmla="*/ 792 w 841"/>
              <a:gd name="T31" fmla="*/ 1092 h 1104"/>
              <a:gd name="T32" fmla="*/ 828 w 841"/>
              <a:gd name="T33" fmla="*/ 1104 h 1104"/>
              <a:gd name="T34" fmla="*/ 420 w 841"/>
              <a:gd name="T35" fmla="*/ 1092 h 1104"/>
              <a:gd name="T36" fmla="*/ 168 w 841"/>
              <a:gd name="T37" fmla="*/ 996 h 1104"/>
              <a:gd name="T38" fmla="*/ 48 w 841"/>
              <a:gd name="T39" fmla="*/ 876 h 1104"/>
              <a:gd name="T40" fmla="*/ 0 w 841"/>
              <a:gd name="T41" fmla="*/ 768 h 1104"/>
              <a:gd name="T42" fmla="*/ 60 w 841"/>
              <a:gd name="T43" fmla="*/ 528 h 1104"/>
              <a:gd name="T44" fmla="*/ 60 w 841"/>
              <a:gd name="T45" fmla="*/ 0 h 110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41"/>
              <a:gd name="T70" fmla="*/ 0 h 1104"/>
              <a:gd name="T71" fmla="*/ 841 w 841"/>
              <a:gd name="T72" fmla="*/ 1104 h 110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41" h="1104">
                <a:moveTo>
                  <a:pt x="60" y="0"/>
                </a:moveTo>
                <a:cubicBezTo>
                  <a:pt x="88" y="42"/>
                  <a:pt x="108" y="56"/>
                  <a:pt x="156" y="72"/>
                </a:cubicBezTo>
                <a:cubicBezTo>
                  <a:pt x="164" y="84"/>
                  <a:pt x="169" y="99"/>
                  <a:pt x="180" y="108"/>
                </a:cubicBezTo>
                <a:cubicBezTo>
                  <a:pt x="202" y="127"/>
                  <a:pt x="252" y="156"/>
                  <a:pt x="252" y="156"/>
                </a:cubicBezTo>
                <a:cubicBezTo>
                  <a:pt x="282" y="246"/>
                  <a:pt x="238" y="138"/>
                  <a:pt x="300" y="216"/>
                </a:cubicBezTo>
                <a:cubicBezTo>
                  <a:pt x="308" y="226"/>
                  <a:pt x="306" y="241"/>
                  <a:pt x="312" y="252"/>
                </a:cubicBezTo>
                <a:cubicBezTo>
                  <a:pt x="359" y="345"/>
                  <a:pt x="318" y="234"/>
                  <a:pt x="348" y="324"/>
                </a:cubicBezTo>
                <a:cubicBezTo>
                  <a:pt x="356" y="488"/>
                  <a:pt x="300" y="609"/>
                  <a:pt x="456" y="648"/>
                </a:cubicBezTo>
                <a:cubicBezTo>
                  <a:pt x="485" y="734"/>
                  <a:pt x="459" y="706"/>
                  <a:pt x="516" y="744"/>
                </a:cubicBezTo>
                <a:cubicBezTo>
                  <a:pt x="548" y="840"/>
                  <a:pt x="500" y="728"/>
                  <a:pt x="564" y="792"/>
                </a:cubicBezTo>
                <a:cubicBezTo>
                  <a:pt x="573" y="801"/>
                  <a:pt x="570" y="817"/>
                  <a:pt x="576" y="828"/>
                </a:cubicBezTo>
                <a:cubicBezTo>
                  <a:pt x="590" y="853"/>
                  <a:pt x="608" y="876"/>
                  <a:pt x="624" y="900"/>
                </a:cubicBezTo>
                <a:cubicBezTo>
                  <a:pt x="640" y="924"/>
                  <a:pt x="672" y="932"/>
                  <a:pt x="696" y="948"/>
                </a:cubicBezTo>
                <a:cubicBezTo>
                  <a:pt x="708" y="956"/>
                  <a:pt x="732" y="972"/>
                  <a:pt x="732" y="972"/>
                </a:cubicBezTo>
                <a:cubicBezTo>
                  <a:pt x="799" y="905"/>
                  <a:pt x="760" y="926"/>
                  <a:pt x="780" y="1056"/>
                </a:cubicBezTo>
                <a:cubicBezTo>
                  <a:pt x="782" y="1069"/>
                  <a:pt x="783" y="1083"/>
                  <a:pt x="792" y="1092"/>
                </a:cubicBezTo>
                <a:cubicBezTo>
                  <a:pt x="801" y="1101"/>
                  <a:pt x="841" y="1104"/>
                  <a:pt x="828" y="1104"/>
                </a:cubicBezTo>
                <a:cubicBezTo>
                  <a:pt x="692" y="1104"/>
                  <a:pt x="556" y="1096"/>
                  <a:pt x="420" y="1092"/>
                </a:cubicBezTo>
                <a:cubicBezTo>
                  <a:pt x="338" y="969"/>
                  <a:pt x="357" y="1009"/>
                  <a:pt x="168" y="996"/>
                </a:cubicBezTo>
                <a:cubicBezTo>
                  <a:pt x="117" y="962"/>
                  <a:pt x="99" y="910"/>
                  <a:pt x="48" y="876"/>
                </a:cubicBezTo>
                <a:cubicBezTo>
                  <a:pt x="19" y="790"/>
                  <a:pt x="38" y="825"/>
                  <a:pt x="0" y="768"/>
                </a:cubicBezTo>
                <a:cubicBezTo>
                  <a:pt x="10" y="682"/>
                  <a:pt x="12" y="601"/>
                  <a:pt x="60" y="528"/>
                </a:cubicBezTo>
                <a:cubicBezTo>
                  <a:pt x="73" y="56"/>
                  <a:pt x="93" y="231"/>
                  <a:pt x="60" y="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6557963" y="3397251"/>
            <a:ext cx="2995612" cy="2479675"/>
          </a:xfrm>
          <a:custGeom>
            <a:avLst/>
            <a:gdLst>
              <a:gd name="T0" fmla="*/ 7 w 1666"/>
              <a:gd name="T1" fmla="*/ 108 h 1023"/>
              <a:gd name="T2" fmla="*/ 55 w 1666"/>
              <a:gd name="T3" fmla="*/ 120 h 1023"/>
              <a:gd name="T4" fmla="*/ 127 w 1666"/>
              <a:gd name="T5" fmla="*/ 168 h 1023"/>
              <a:gd name="T6" fmla="*/ 211 w 1666"/>
              <a:gd name="T7" fmla="*/ 276 h 1023"/>
              <a:gd name="T8" fmla="*/ 235 w 1666"/>
              <a:gd name="T9" fmla="*/ 348 h 1023"/>
              <a:gd name="T10" fmla="*/ 259 w 1666"/>
              <a:gd name="T11" fmla="*/ 540 h 1023"/>
              <a:gd name="T12" fmla="*/ 307 w 1666"/>
              <a:gd name="T13" fmla="*/ 612 h 1023"/>
              <a:gd name="T14" fmla="*/ 331 w 1666"/>
              <a:gd name="T15" fmla="*/ 648 h 1023"/>
              <a:gd name="T16" fmla="*/ 475 w 1666"/>
              <a:gd name="T17" fmla="*/ 804 h 1023"/>
              <a:gd name="T18" fmla="*/ 523 w 1666"/>
              <a:gd name="T19" fmla="*/ 852 h 1023"/>
              <a:gd name="T20" fmla="*/ 607 w 1666"/>
              <a:gd name="T21" fmla="*/ 960 h 1023"/>
              <a:gd name="T22" fmla="*/ 847 w 1666"/>
              <a:gd name="T23" fmla="*/ 1020 h 1023"/>
              <a:gd name="T24" fmla="*/ 1471 w 1666"/>
              <a:gd name="T25" fmla="*/ 1008 h 1023"/>
              <a:gd name="T26" fmla="*/ 1531 w 1666"/>
              <a:gd name="T27" fmla="*/ 936 h 1023"/>
              <a:gd name="T28" fmla="*/ 1603 w 1666"/>
              <a:gd name="T29" fmla="*/ 888 h 1023"/>
              <a:gd name="T30" fmla="*/ 1639 w 1666"/>
              <a:gd name="T31" fmla="*/ 864 h 1023"/>
              <a:gd name="T32" fmla="*/ 1555 w 1666"/>
              <a:gd name="T33" fmla="*/ 672 h 1023"/>
              <a:gd name="T34" fmla="*/ 1399 w 1666"/>
              <a:gd name="T35" fmla="*/ 528 h 1023"/>
              <a:gd name="T36" fmla="*/ 1339 w 1666"/>
              <a:gd name="T37" fmla="*/ 420 h 1023"/>
              <a:gd name="T38" fmla="*/ 1231 w 1666"/>
              <a:gd name="T39" fmla="*/ 276 h 1023"/>
              <a:gd name="T40" fmla="*/ 1147 w 1666"/>
              <a:gd name="T41" fmla="*/ 180 h 1023"/>
              <a:gd name="T42" fmla="*/ 1027 w 1666"/>
              <a:gd name="T43" fmla="*/ 72 h 1023"/>
              <a:gd name="T44" fmla="*/ 955 w 1666"/>
              <a:gd name="T45" fmla="*/ 48 h 1023"/>
              <a:gd name="T46" fmla="*/ 391 w 1666"/>
              <a:gd name="T47" fmla="*/ 0 h 1023"/>
              <a:gd name="T48" fmla="*/ 79 w 1666"/>
              <a:gd name="T49" fmla="*/ 36 h 1023"/>
              <a:gd name="T50" fmla="*/ 7 w 1666"/>
              <a:gd name="T51" fmla="*/ 108 h 102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66"/>
              <a:gd name="T79" fmla="*/ 0 h 1023"/>
              <a:gd name="T80" fmla="*/ 1666 w 1666"/>
              <a:gd name="T81" fmla="*/ 1023 h 102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66" h="1023">
                <a:moveTo>
                  <a:pt x="7" y="108"/>
                </a:moveTo>
                <a:cubicBezTo>
                  <a:pt x="23" y="112"/>
                  <a:pt x="40" y="113"/>
                  <a:pt x="55" y="120"/>
                </a:cubicBezTo>
                <a:cubicBezTo>
                  <a:pt x="81" y="133"/>
                  <a:pt x="127" y="168"/>
                  <a:pt x="127" y="168"/>
                </a:cubicBezTo>
                <a:cubicBezTo>
                  <a:pt x="184" y="254"/>
                  <a:pt x="155" y="220"/>
                  <a:pt x="211" y="276"/>
                </a:cubicBezTo>
                <a:cubicBezTo>
                  <a:pt x="219" y="300"/>
                  <a:pt x="232" y="323"/>
                  <a:pt x="235" y="348"/>
                </a:cubicBezTo>
                <a:cubicBezTo>
                  <a:pt x="243" y="412"/>
                  <a:pt x="223" y="486"/>
                  <a:pt x="259" y="540"/>
                </a:cubicBezTo>
                <a:cubicBezTo>
                  <a:pt x="275" y="564"/>
                  <a:pt x="291" y="588"/>
                  <a:pt x="307" y="612"/>
                </a:cubicBezTo>
                <a:cubicBezTo>
                  <a:pt x="315" y="624"/>
                  <a:pt x="319" y="640"/>
                  <a:pt x="331" y="648"/>
                </a:cubicBezTo>
                <a:cubicBezTo>
                  <a:pt x="407" y="699"/>
                  <a:pt x="425" y="740"/>
                  <a:pt x="475" y="804"/>
                </a:cubicBezTo>
                <a:cubicBezTo>
                  <a:pt x="489" y="822"/>
                  <a:pt x="509" y="834"/>
                  <a:pt x="523" y="852"/>
                </a:cubicBezTo>
                <a:cubicBezTo>
                  <a:pt x="540" y="873"/>
                  <a:pt x="575" y="942"/>
                  <a:pt x="607" y="960"/>
                </a:cubicBezTo>
                <a:cubicBezTo>
                  <a:pt x="673" y="996"/>
                  <a:pt x="776" y="1010"/>
                  <a:pt x="847" y="1020"/>
                </a:cubicBezTo>
                <a:cubicBezTo>
                  <a:pt x="1055" y="1016"/>
                  <a:pt x="1264" y="1023"/>
                  <a:pt x="1471" y="1008"/>
                </a:cubicBezTo>
                <a:cubicBezTo>
                  <a:pt x="1494" y="1006"/>
                  <a:pt x="1517" y="948"/>
                  <a:pt x="1531" y="936"/>
                </a:cubicBezTo>
                <a:cubicBezTo>
                  <a:pt x="1553" y="917"/>
                  <a:pt x="1579" y="904"/>
                  <a:pt x="1603" y="888"/>
                </a:cubicBezTo>
                <a:cubicBezTo>
                  <a:pt x="1615" y="880"/>
                  <a:pt x="1639" y="864"/>
                  <a:pt x="1639" y="864"/>
                </a:cubicBezTo>
                <a:cubicBezTo>
                  <a:pt x="1666" y="782"/>
                  <a:pt x="1618" y="719"/>
                  <a:pt x="1555" y="672"/>
                </a:cubicBezTo>
                <a:cubicBezTo>
                  <a:pt x="1521" y="571"/>
                  <a:pt x="1469" y="575"/>
                  <a:pt x="1399" y="528"/>
                </a:cubicBezTo>
                <a:cubicBezTo>
                  <a:pt x="1370" y="440"/>
                  <a:pt x="1393" y="474"/>
                  <a:pt x="1339" y="420"/>
                </a:cubicBezTo>
                <a:cubicBezTo>
                  <a:pt x="1308" y="326"/>
                  <a:pt x="1325" y="307"/>
                  <a:pt x="1231" y="276"/>
                </a:cubicBezTo>
                <a:cubicBezTo>
                  <a:pt x="1175" y="192"/>
                  <a:pt x="1207" y="220"/>
                  <a:pt x="1147" y="180"/>
                </a:cubicBezTo>
                <a:cubicBezTo>
                  <a:pt x="1126" y="117"/>
                  <a:pt x="1079" y="107"/>
                  <a:pt x="1027" y="72"/>
                </a:cubicBezTo>
                <a:cubicBezTo>
                  <a:pt x="1006" y="58"/>
                  <a:pt x="955" y="48"/>
                  <a:pt x="955" y="48"/>
                </a:cubicBezTo>
                <a:cubicBezTo>
                  <a:pt x="772" y="58"/>
                  <a:pt x="552" y="107"/>
                  <a:pt x="391" y="0"/>
                </a:cubicBezTo>
                <a:cubicBezTo>
                  <a:pt x="279" y="7"/>
                  <a:pt x="185" y="9"/>
                  <a:pt x="79" y="36"/>
                </a:cubicBezTo>
                <a:cubicBezTo>
                  <a:pt x="0" y="88"/>
                  <a:pt x="7" y="55"/>
                  <a:pt x="7" y="108"/>
                </a:cubicBezTo>
                <a:close/>
              </a:path>
            </a:pathLst>
          </a:custGeom>
          <a:solidFill>
            <a:srgbClr val="FED2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6611938" y="3541713"/>
            <a:ext cx="1357312" cy="2290762"/>
          </a:xfrm>
          <a:custGeom>
            <a:avLst/>
            <a:gdLst>
              <a:gd name="T0" fmla="*/ 0 w 1142"/>
              <a:gd name="T1" fmla="*/ 37 h 1928"/>
              <a:gd name="T2" fmla="*/ 132 w 1142"/>
              <a:gd name="T3" fmla="*/ 157 h 1928"/>
              <a:gd name="T4" fmla="*/ 144 w 1142"/>
              <a:gd name="T5" fmla="*/ 193 h 1928"/>
              <a:gd name="T6" fmla="*/ 216 w 1142"/>
              <a:gd name="T7" fmla="*/ 229 h 1928"/>
              <a:gd name="T8" fmla="*/ 288 w 1142"/>
              <a:gd name="T9" fmla="*/ 397 h 1928"/>
              <a:gd name="T10" fmla="*/ 312 w 1142"/>
              <a:gd name="T11" fmla="*/ 433 h 1928"/>
              <a:gd name="T12" fmla="*/ 336 w 1142"/>
              <a:gd name="T13" fmla="*/ 505 h 1928"/>
              <a:gd name="T14" fmla="*/ 384 w 1142"/>
              <a:gd name="T15" fmla="*/ 997 h 1928"/>
              <a:gd name="T16" fmla="*/ 468 w 1142"/>
              <a:gd name="T17" fmla="*/ 1129 h 1928"/>
              <a:gd name="T18" fmla="*/ 492 w 1142"/>
              <a:gd name="T19" fmla="*/ 1165 h 1928"/>
              <a:gd name="T20" fmla="*/ 528 w 1142"/>
              <a:gd name="T21" fmla="*/ 1189 h 1928"/>
              <a:gd name="T22" fmla="*/ 636 w 1142"/>
              <a:gd name="T23" fmla="*/ 1333 h 1928"/>
              <a:gd name="T24" fmla="*/ 672 w 1142"/>
              <a:gd name="T25" fmla="*/ 1441 h 1928"/>
              <a:gd name="T26" fmla="*/ 684 w 1142"/>
              <a:gd name="T27" fmla="*/ 1477 h 1928"/>
              <a:gd name="T28" fmla="*/ 756 w 1142"/>
              <a:gd name="T29" fmla="*/ 1525 h 1928"/>
              <a:gd name="T30" fmla="*/ 792 w 1142"/>
              <a:gd name="T31" fmla="*/ 1549 h 1928"/>
              <a:gd name="T32" fmla="*/ 816 w 1142"/>
              <a:gd name="T33" fmla="*/ 1585 h 1928"/>
              <a:gd name="T34" fmla="*/ 852 w 1142"/>
              <a:gd name="T35" fmla="*/ 1693 h 1928"/>
              <a:gd name="T36" fmla="*/ 912 w 1142"/>
              <a:gd name="T37" fmla="*/ 1705 h 1928"/>
              <a:gd name="T38" fmla="*/ 948 w 1142"/>
              <a:gd name="T39" fmla="*/ 1837 h 1928"/>
              <a:gd name="T40" fmla="*/ 984 w 1142"/>
              <a:gd name="T41" fmla="*/ 1849 h 1928"/>
              <a:gd name="T42" fmla="*/ 732 w 1142"/>
              <a:gd name="T43" fmla="*/ 1861 h 1928"/>
              <a:gd name="T44" fmla="*/ 600 w 1142"/>
              <a:gd name="T45" fmla="*/ 1801 h 1928"/>
              <a:gd name="T46" fmla="*/ 228 w 1142"/>
              <a:gd name="T47" fmla="*/ 1753 h 1928"/>
              <a:gd name="T48" fmla="*/ 108 w 1142"/>
              <a:gd name="T49" fmla="*/ 1621 h 1928"/>
              <a:gd name="T50" fmla="*/ 84 w 1142"/>
              <a:gd name="T51" fmla="*/ 1153 h 1928"/>
              <a:gd name="T52" fmla="*/ 72 w 1142"/>
              <a:gd name="T53" fmla="*/ 745 h 1928"/>
              <a:gd name="T54" fmla="*/ 36 w 1142"/>
              <a:gd name="T55" fmla="*/ 565 h 1928"/>
              <a:gd name="T56" fmla="*/ 12 w 1142"/>
              <a:gd name="T57" fmla="*/ 493 h 1928"/>
              <a:gd name="T58" fmla="*/ 0 w 1142"/>
              <a:gd name="T59" fmla="*/ 121 h 1928"/>
              <a:gd name="T60" fmla="*/ 0 w 1142"/>
              <a:gd name="T61" fmla="*/ 37 h 19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42"/>
              <a:gd name="T94" fmla="*/ 0 h 1928"/>
              <a:gd name="T95" fmla="*/ 1142 w 1142"/>
              <a:gd name="T96" fmla="*/ 1928 h 19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42" h="1928">
                <a:moveTo>
                  <a:pt x="0" y="37"/>
                </a:moveTo>
                <a:cubicBezTo>
                  <a:pt x="61" y="52"/>
                  <a:pt x="110" y="91"/>
                  <a:pt x="132" y="157"/>
                </a:cubicBezTo>
                <a:cubicBezTo>
                  <a:pt x="136" y="169"/>
                  <a:pt x="136" y="183"/>
                  <a:pt x="144" y="193"/>
                </a:cubicBezTo>
                <a:cubicBezTo>
                  <a:pt x="161" y="214"/>
                  <a:pt x="192" y="221"/>
                  <a:pt x="216" y="229"/>
                </a:cubicBezTo>
                <a:cubicBezTo>
                  <a:pt x="232" y="307"/>
                  <a:pt x="242" y="328"/>
                  <a:pt x="288" y="397"/>
                </a:cubicBezTo>
                <a:cubicBezTo>
                  <a:pt x="296" y="409"/>
                  <a:pt x="307" y="419"/>
                  <a:pt x="312" y="433"/>
                </a:cubicBezTo>
                <a:cubicBezTo>
                  <a:pt x="320" y="457"/>
                  <a:pt x="336" y="505"/>
                  <a:pt x="336" y="505"/>
                </a:cubicBezTo>
                <a:cubicBezTo>
                  <a:pt x="350" y="1008"/>
                  <a:pt x="295" y="796"/>
                  <a:pt x="384" y="997"/>
                </a:cubicBezTo>
                <a:cubicBezTo>
                  <a:pt x="414" y="1065"/>
                  <a:pt x="404" y="1087"/>
                  <a:pt x="468" y="1129"/>
                </a:cubicBezTo>
                <a:cubicBezTo>
                  <a:pt x="476" y="1141"/>
                  <a:pt x="482" y="1155"/>
                  <a:pt x="492" y="1165"/>
                </a:cubicBezTo>
                <a:cubicBezTo>
                  <a:pt x="502" y="1175"/>
                  <a:pt x="519" y="1178"/>
                  <a:pt x="528" y="1189"/>
                </a:cubicBezTo>
                <a:cubicBezTo>
                  <a:pt x="570" y="1237"/>
                  <a:pt x="591" y="1288"/>
                  <a:pt x="636" y="1333"/>
                </a:cubicBezTo>
                <a:cubicBezTo>
                  <a:pt x="648" y="1369"/>
                  <a:pt x="660" y="1405"/>
                  <a:pt x="672" y="1441"/>
                </a:cubicBezTo>
                <a:cubicBezTo>
                  <a:pt x="676" y="1453"/>
                  <a:pt x="673" y="1470"/>
                  <a:pt x="684" y="1477"/>
                </a:cubicBezTo>
                <a:cubicBezTo>
                  <a:pt x="708" y="1493"/>
                  <a:pt x="732" y="1509"/>
                  <a:pt x="756" y="1525"/>
                </a:cubicBezTo>
                <a:cubicBezTo>
                  <a:pt x="768" y="1533"/>
                  <a:pt x="792" y="1549"/>
                  <a:pt x="792" y="1549"/>
                </a:cubicBezTo>
                <a:cubicBezTo>
                  <a:pt x="800" y="1561"/>
                  <a:pt x="811" y="1571"/>
                  <a:pt x="816" y="1585"/>
                </a:cubicBezTo>
                <a:cubicBezTo>
                  <a:pt x="824" y="1609"/>
                  <a:pt x="818" y="1674"/>
                  <a:pt x="852" y="1693"/>
                </a:cubicBezTo>
                <a:cubicBezTo>
                  <a:pt x="870" y="1703"/>
                  <a:pt x="892" y="1701"/>
                  <a:pt x="912" y="1705"/>
                </a:cubicBezTo>
                <a:cubicBezTo>
                  <a:pt x="924" y="1740"/>
                  <a:pt x="922" y="1811"/>
                  <a:pt x="948" y="1837"/>
                </a:cubicBezTo>
                <a:cubicBezTo>
                  <a:pt x="957" y="1846"/>
                  <a:pt x="973" y="1843"/>
                  <a:pt x="984" y="1849"/>
                </a:cubicBezTo>
                <a:cubicBezTo>
                  <a:pt x="1142" y="1928"/>
                  <a:pt x="754" y="1862"/>
                  <a:pt x="732" y="1861"/>
                </a:cubicBezTo>
                <a:cubicBezTo>
                  <a:pt x="688" y="1832"/>
                  <a:pt x="651" y="1814"/>
                  <a:pt x="600" y="1801"/>
                </a:cubicBezTo>
                <a:cubicBezTo>
                  <a:pt x="483" y="1723"/>
                  <a:pt x="400" y="1760"/>
                  <a:pt x="228" y="1753"/>
                </a:cubicBezTo>
                <a:cubicBezTo>
                  <a:pt x="183" y="1708"/>
                  <a:pt x="161" y="1656"/>
                  <a:pt x="108" y="1621"/>
                </a:cubicBezTo>
                <a:cubicBezTo>
                  <a:pt x="12" y="1477"/>
                  <a:pt x="78" y="1365"/>
                  <a:pt x="84" y="1153"/>
                </a:cubicBezTo>
                <a:cubicBezTo>
                  <a:pt x="80" y="1017"/>
                  <a:pt x="78" y="881"/>
                  <a:pt x="72" y="745"/>
                </a:cubicBezTo>
                <a:cubicBezTo>
                  <a:pt x="69" y="681"/>
                  <a:pt x="54" y="625"/>
                  <a:pt x="36" y="565"/>
                </a:cubicBezTo>
                <a:cubicBezTo>
                  <a:pt x="29" y="541"/>
                  <a:pt x="12" y="493"/>
                  <a:pt x="12" y="493"/>
                </a:cubicBezTo>
                <a:cubicBezTo>
                  <a:pt x="8" y="369"/>
                  <a:pt x="0" y="245"/>
                  <a:pt x="0" y="121"/>
                </a:cubicBezTo>
                <a:cubicBezTo>
                  <a:pt x="0" y="0"/>
                  <a:pt x="38" y="187"/>
                  <a:pt x="0" y="37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7032626" y="3757613"/>
            <a:ext cx="21177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Волшебный </a:t>
            </a:r>
            <a:br>
              <a:rPr lang="ru-RU" altLang="ru-RU" sz="2000" b="1"/>
            </a:br>
            <a:r>
              <a:rPr lang="ru-RU" altLang="ru-RU" sz="2000" b="1"/>
              <a:t>  камень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7392988" y="2125664"/>
            <a:ext cx="23034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i="1">
                <a:solidFill>
                  <a:srgbClr val="FF0000"/>
                </a:solidFill>
              </a:rPr>
              <a:t>Сердце умнее</a:t>
            </a:r>
          </a:p>
        </p:txBody>
      </p:sp>
      <p:sp>
        <p:nvSpPr>
          <p:cNvPr id="15376" name="Rectangle 17"/>
          <p:cNvSpPr>
            <a:spLocks noChangeArrowheads="1"/>
          </p:cNvSpPr>
          <p:nvPr/>
        </p:nvSpPr>
        <p:spPr bwMode="auto">
          <a:xfrm>
            <a:off x="3143250" y="4649789"/>
            <a:ext cx="21605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i="1">
                <a:solidFill>
                  <a:srgbClr val="FF0000"/>
                </a:solidFill>
              </a:rPr>
              <a:t>Деньги </a:t>
            </a:r>
            <a:br>
              <a:rPr lang="ru-RU" altLang="ru-RU" sz="2000" b="1" i="1">
                <a:solidFill>
                  <a:srgbClr val="FF0000"/>
                </a:solidFill>
              </a:rPr>
            </a:br>
            <a:r>
              <a:rPr lang="ru-RU" altLang="ru-RU" sz="2000" b="1" i="1">
                <a:solidFill>
                  <a:srgbClr val="FF0000"/>
                </a:solidFill>
              </a:rPr>
              <a:t>     не пахнут</a:t>
            </a:r>
          </a:p>
        </p:txBody>
      </p:sp>
      <p:sp>
        <p:nvSpPr>
          <p:cNvPr id="15377" name="Rectangle 19"/>
          <p:cNvSpPr>
            <a:spLocks noChangeArrowheads="1"/>
          </p:cNvSpPr>
          <p:nvPr/>
        </p:nvSpPr>
        <p:spPr bwMode="auto">
          <a:xfrm>
            <a:off x="3071814" y="2200276"/>
            <a:ext cx="20161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i="1">
                <a:solidFill>
                  <a:srgbClr val="FF0000"/>
                </a:solidFill>
              </a:rPr>
              <a:t>Бог есть </a:t>
            </a:r>
            <a:br>
              <a:rPr lang="ru-RU" altLang="ru-RU" sz="2000" b="1" i="1">
                <a:solidFill>
                  <a:srgbClr val="FF0000"/>
                </a:solidFill>
              </a:rPr>
            </a:br>
            <a:r>
              <a:rPr lang="ru-RU" altLang="ru-RU" sz="2000" b="1" i="1">
                <a:solidFill>
                  <a:srgbClr val="FF0000"/>
                </a:solidFill>
              </a:rPr>
              <a:t>     любовь</a:t>
            </a:r>
          </a:p>
        </p:txBody>
      </p:sp>
      <p:sp>
        <p:nvSpPr>
          <p:cNvPr id="15378" name="Rectangle 21"/>
          <p:cNvSpPr>
            <a:spLocks noChangeArrowheads="1"/>
          </p:cNvSpPr>
          <p:nvPr/>
        </p:nvSpPr>
        <p:spPr bwMode="auto">
          <a:xfrm>
            <a:off x="7392988" y="4549776"/>
            <a:ext cx="20891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i="1">
                <a:solidFill>
                  <a:srgbClr val="FF0000"/>
                </a:solidFill>
              </a:rPr>
              <a:t>Спеши </a:t>
            </a:r>
            <a:br>
              <a:rPr lang="ru-RU" altLang="ru-RU" sz="2000" b="1" i="1">
                <a:solidFill>
                  <a:srgbClr val="FF0000"/>
                </a:solidFill>
              </a:rPr>
            </a:br>
            <a:r>
              <a:rPr lang="ru-RU" altLang="ru-RU" sz="2000" b="1" i="1">
                <a:solidFill>
                  <a:srgbClr val="FF0000"/>
                </a:solidFill>
              </a:rPr>
              <a:t>     творить </a:t>
            </a:r>
            <a:br>
              <a:rPr lang="ru-RU" altLang="ru-RU" sz="2000" b="1" i="1">
                <a:solidFill>
                  <a:srgbClr val="FF0000"/>
                </a:solidFill>
              </a:rPr>
            </a:br>
            <a:r>
              <a:rPr lang="ru-RU" altLang="ru-RU" sz="2000" b="1" i="1">
                <a:solidFill>
                  <a:srgbClr val="FF0000"/>
                </a:solidFill>
              </a:rPr>
              <a:t>         добро</a:t>
            </a:r>
          </a:p>
        </p:txBody>
      </p:sp>
      <p:sp>
        <p:nvSpPr>
          <p:cNvPr id="74775" name="Rectangle 23"/>
          <p:cNvSpPr>
            <a:spLocks noChangeArrowheads="1"/>
          </p:cNvSpPr>
          <p:nvPr/>
        </p:nvSpPr>
        <p:spPr bwMode="auto">
          <a:xfrm>
            <a:off x="1703389" y="44451"/>
            <a:ext cx="41052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4000" b="1" u="sng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Парк Академус</a:t>
            </a:r>
          </a:p>
        </p:txBody>
      </p:sp>
    </p:spTree>
    <p:extLst>
      <p:ext uri="{BB962C8B-B14F-4D97-AF65-F5344CB8AC3E}">
        <p14:creationId xmlns:p14="http://schemas.microsoft.com/office/powerpoint/2010/main" val="278159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9F1125-9966-4CF3-81F4-0FCD1080CBBB}" type="slidenum">
              <a:rPr lang="en-US" altLang="ru-RU"/>
              <a:pPr eaLnBrk="1" hangingPunct="1"/>
              <a:t>16</a:t>
            </a:fld>
            <a:endParaRPr lang="en-US" alt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774826" y="333375"/>
            <a:ext cx="33131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2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Бережём мудрость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919289" y="1341438"/>
            <a:ext cx="23764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chemeClr val="accent2"/>
                </a:solidFill>
              </a:rPr>
              <a:t>Если веришь -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992313" y="1773238"/>
            <a:ext cx="2087562" cy="3603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lt-LT" altLang="ru-RU"/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1919289" y="2133600"/>
            <a:ext cx="23764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chemeClr val="accent2"/>
                </a:solidFill>
              </a:rPr>
              <a:t>Меришь.</a:t>
            </a: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2063750" y="3284539"/>
            <a:ext cx="33845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0000"/>
                </a:solidFill>
              </a:rPr>
              <a:t>Солнце всех солнц есть                            .</a:t>
            </a: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2927351" y="3787776"/>
            <a:ext cx="2087563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lt-LT" altLang="ru-RU"/>
          </a:p>
        </p:txBody>
      </p:sp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5087939" y="406400"/>
            <a:ext cx="36718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chemeClr val="hlink"/>
                </a:solidFill>
              </a:rPr>
              <a:t>Твоя</a:t>
            </a:r>
            <a:br>
              <a:rPr lang="ru-RU" altLang="ru-RU" sz="2400">
                <a:solidFill>
                  <a:schemeClr val="hlink"/>
                </a:solidFill>
              </a:rPr>
            </a:br>
            <a:r>
              <a:rPr lang="ru-RU" altLang="ru-RU" sz="2400">
                <a:solidFill>
                  <a:schemeClr val="hlink"/>
                </a:solidFill>
              </a:rPr>
              <a:t>есть твоя известность.</a:t>
            </a:r>
          </a:p>
        </p:txBody>
      </p:sp>
      <p:sp>
        <p:nvSpPr>
          <p:cNvPr id="13322" name="Rectangle 12"/>
          <p:cNvSpPr>
            <a:spLocks noChangeArrowheads="1"/>
          </p:cNvSpPr>
          <p:nvPr/>
        </p:nvSpPr>
        <p:spPr bwMode="auto">
          <a:xfrm>
            <a:off x="6024563" y="404813"/>
            <a:ext cx="2087562" cy="36036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lt-LT" altLang="ru-RU"/>
          </a:p>
        </p:txBody>
      </p:sp>
      <p:sp>
        <p:nvSpPr>
          <p:cNvPr id="13323" name="Rectangle 13"/>
          <p:cNvSpPr>
            <a:spLocks noChangeArrowheads="1"/>
          </p:cNvSpPr>
          <p:nvPr/>
        </p:nvSpPr>
        <p:spPr bwMode="auto">
          <a:xfrm>
            <a:off x="2135189" y="5086350"/>
            <a:ext cx="36718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800000"/>
                </a:solidFill>
              </a:rPr>
              <a:t>                              есть </a:t>
            </a:r>
            <a:br>
              <a:rPr lang="ru-RU" altLang="ru-RU" sz="2400">
                <a:solidFill>
                  <a:srgbClr val="800000"/>
                </a:solidFill>
              </a:rPr>
            </a:br>
            <a:r>
              <a:rPr lang="ru-RU" altLang="ru-RU" sz="2400">
                <a:solidFill>
                  <a:srgbClr val="800000"/>
                </a:solidFill>
              </a:rPr>
              <a:t>Царица Неба и Земли.</a:t>
            </a:r>
          </a:p>
        </p:txBody>
      </p:sp>
      <p:sp>
        <p:nvSpPr>
          <p:cNvPr id="13324" name="Rectangle 14"/>
          <p:cNvSpPr>
            <a:spLocks noChangeArrowheads="1"/>
          </p:cNvSpPr>
          <p:nvPr/>
        </p:nvSpPr>
        <p:spPr bwMode="auto">
          <a:xfrm>
            <a:off x="2206626" y="5084763"/>
            <a:ext cx="2087563" cy="360362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lt-LT" altLang="ru-RU"/>
          </a:p>
        </p:txBody>
      </p:sp>
      <p:sp>
        <p:nvSpPr>
          <p:cNvPr id="13325" name="Rectangle 15"/>
          <p:cNvSpPr>
            <a:spLocks noChangeArrowheads="1"/>
          </p:cNvSpPr>
          <p:nvPr/>
        </p:nvSpPr>
        <p:spPr bwMode="auto">
          <a:xfrm>
            <a:off x="4656138" y="1773238"/>
            <a:ext cx="42481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9900"/>
                </a:solidFill>
              </a:rPr>
              <a:t>Живи по                             – </a:t>
            </a:r>
            <a:br>
              <a:rPr lang="ru-RU" altLang="ru-RU" sz="2400">
                <a:solidFill>
                  <a:srgbClr val="009900"/>
                </a:solidFill>
              </a:rPr>
            </a:br>
            <a:r>
              <a:rPr lang="ru-RU" altLang="ru-RU" sz="2400">
                <a:solidFill>
                  <a:srgbClr val="009900"/>
                </a:solidFill>
              </a:rPr>
              <a:t>минуешь горести.</a:t>
            </a:r>
          </a:p>
        </p:txBody>
      </p:sp>
      <p:sp>
        <p:nvSpPr>
          <p:cNvPr id="13326" name="Rectangle 16"/>
          <p:cNvSpPr>
            <a:spLocks noChangeArrowheads="1"/>
          </p:cNvSpPr>
          <p:nvPr/>
        </p:nvSpPr>
        <p:spPr bwMode="auto">
          <a:xfrm>
            <a:off x="6096000" y="1771651"/>
            <a:ext cx="2089150" cy="360363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lt-LT" altLang="ru-RU"/>
          </a:p>
        </p:txBody>
      </p:sp>
      <p:sp>
        <p:nvSpPr>
          <p:cNvPr id="13327" name="Rectangle 17"/>
          <p:cNvSpPr>
            <a:spLocks noChangeArrowheads="1"/>
          </p:cNvSpPr>
          <p:nvPr/>
        </p:nvSpPr>
        <p:spPr bwMode="auto">
          <a:xfrm>
            <a:off x="6096001" y="3429000"/>
            <a:ext cx="39608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chemeClr val="accent2"/>
                </a:solidFill>
              </a:rPr>
              <a:t>Твоя красота –</a:t>
            </a:r>
            <a:br>
              <a:rPr lang="ru-RU" altLang="ru-RU" sz="2400">
                <a:solidFill>
                  <a:schemeClr val="accent2"/>
                </a:solidFill>
              </a:rPr>
            </a:br>
            <a:r>
              <a:rPr lang="ru-RU" altLang="ru-RU" sz="2400">
                <a:solidFill>
                  <a:schemeClr val="accent2"/>
                </a:solidFill>
              </a:rPr>
              <a:t>в твоей                             .</a:t>
            </a:r>
          </a:p>
        </p:txBody>
      </p:sp>
      <p:sp>
        <p:nvSpPr>
          <p:cNvPr id="13328" name="Rectangle 18"/>
          <p:cNvSpPr>
            <a:spLocks noChangeArrowheads="1"/>
          </p:cNvSpPr>
          <p:nvPr/>
        </p:nvSpPr>
        <p:spPr bwMode="auto">
          <a:xfrm>
            <a:off x="7464426" y="3860801"/>
            <a:ext cx="2087563" cy="3603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lt-LT" altLang="ru-RU"/>
          </a:p>
        </p:txBody>
      </p:sp>
      <p:sp>
        <p:nvSpPr>
          <p:cNvPr id="13329" name="Rectangle 19"/>
          <p:cNvSpPr>
            <a:spLocks noChangeArrowheads="1"/>
          </p:cNvSpPr>
          <p:nvPr/>
        </p:nvSpPr>
        <p:spPr bwMode="auto">
          <a:xfrm>
            <a:off x="6240464" y="5014913"/>
            <a:ext cx="36718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chemeClr val="hlink"/>
                </a:solidFill>
              </a:rPr>
              <a:t>Где                                -</a:t>
            </a:r>
            <a:br>
              <a:rPr lang="ru-RU" altLang="ru-RU" sz="2400">
                <a:solidFill>
                  <a:schemeClr val="hlink"/>
                </a:solidFill>
              </a:rPr>
            </a:br>
            <a:r>
              <a:rPr lang="ru-RU" altLang="ru-RU" sz="2400">
                <a:solidFill>
                  <a:schemeClr val="hlink"/>
                </a:solidFill>
              </a:rPr>
              <a:t>там клад.</a:t>
            </a:r>
          </a:p>
        </p:txBody>
      </p:sp>
      <p:sp>
        <p:nvSpPr>
          <p:cNvPr id="13330" name="Rectangle 20"/>
          <p:cNvSpPr>
            <a:spLocks noChangeArrowheads="1"/>
          </p:cNvSpPr>
          <p:nvPr/>
        </p:nvSpPr>
        <p:spPr bwMode="auto">
          <a:xfrm>
            <a:off x="7177088" y="5013326"/>
            <a:ext cx="2087562" cy="36036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lt-LT" altLang="ru-RU"/>
          </a:p>
        </p:txBody>
      </p:sp>
      <p:sp>
        <p:nvSpPr>
          <p:cNvPr id="13331" name="Rectangle 21"/>
          <p:cNvSpPr>
            <a:spLocks noChangeArrowheads="1"/>
          </p:cNvSpPr>
          <p:nvPr/>
        </p:nvSpPr>
        <p:spPr bwMode="auto">
          <a:xfrm>
            <a:off x="9228138" y="260351"/>
            <a:ext cx="14398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мудрость</a:t>
            </a:r>
            <a:br>
              <a:rPr lang="ru-RU" altLang="ru-RU" sz="2000"/>
            </a:br>
            <a:r>
              <a:rPr lang="ru-RU" altLang="ru-RU" sz="2000"/>
              <a:t>совесть</a:t>
            </a:r>
            <a:br>
              <a:rPr lang="ru-RU" altLang="ru-RU" sz="2000"/>
            </a:br>
            <a:r>
              <a:rPr lang="ru-RU" altLang="ru-RU" sz="2000"/>
              <a:t>честность</a:t>
            </a:r>
            <a:br>
              <a:rPr lang="ru-RU" altLang="ru-RU" sz="2000"/>
            </a:br>
            <a:r>
              <a:rPr lang="ru-RU" altLang="ru-RU" sz="2000"/>
              <a:t>любовь</a:t>
            </a:r>
            <a:br>
              <a:rPr lang="ru-RU" altLang="ru-RU" sz="2000"/>
            </a:br>
            <a:r>
              <a:rPr lang="ru-RU" altLang="ru-RU" sz="2000"/>
              <a:t>доброта</a:t>
            </a:r>
            <a:br>
              <a:rPr lang="ru-RU" altLang="ru-RU" sz="2000"/>
            </a:br>
            <a:r>
              <a:rPr lang="ru-RU" altLang="ru-RU" sz="2000"/>
              <a:t>сердце</a:t>
            </a:r>
            <a:br>
              <a:rPr lang="ru-RU" altLang="ru-RU" sz="2000"/>
            </a:br>
            <a:r>
              <a:rPr lang="ru-RU" altLang="ru-RU" sz="2000"/>
              <a:t>лад</a:t>
            </a:r>
          </a:p>
        </p:txBody>
      </p:sp>
    </p:spTree>
    <p:extLst>
      <p:ext uri="{BB962C8B-B14F-4D97-AF65-F5344CB8AC3E}">
        <p14:creationId xmlns:p14="http://schemas.microsoft.com/office/powerpoint/2010/main" val="853640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238A34-F33E-49A6-9DA9-2EF470B6DEC5}" type="slidenum">
              <a:rPr lang="en-US" altLang="ru-RU"/>
              <a:pPr eaLnBrk="1" hangingPunct="1"/>
              <a:t>17</a:t>
            </a:fld>
            <a:endParaRPr lang="en-US" altLang="ru-RU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774826" y="333375"/>
            <a:ext cx="33131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2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Бережём мудрость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063750" y="1341438"/>
            <a:ext cx="23764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chemeClr val="accent2"/>
                </a:solidFill>
              </a:rPr>
              <a:t>Если веришь –</a:t>
            </a:r>
            <a:br>
              <a:rPr lang="ru-RU" altLang="ru-RU" sz="2400">
                <a:solidFill>
                  <a:schemeClr val="accent2"/>
                </a:solidFill>
              </a:rPr>
            </a:br>
            <a:r>
              <a:rPr lang="ru-RU" altLang="ru-RU" sz="2400" b="1" i="1">
                <a:solidFill>
                  <a:schemeClr val="accent2"/>
                </a:solidFill>
              </a:rPr>
              <a:t>любовью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063750" y="2133600"/>
            <a:ext cx="2376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chemeClr val="accent2"/>
                </a:solidFill>
              </a:rPr>
              <a:t>Меришь.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063750" y="3284539"/>
            <a:ext cx="33845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0000"/>
                </a:solidFill>
              </a:rPr>
              <a:t>Солнце всех солнц есть  </a:t>
            </a:r>
            <a:r>
              <a:rPr lang="ru-RU" altLang="ru-RU" sz="2400" b="1" i="1">
                <a:solidFill>
                  <a:srgbClr val="FF0000"/>
                </a:solidFill>
              </a:rPr>
              <a:t>сердце</a:t>
            </a:r>
            <a:r>
              <a:rPr lang="ru-RU" altLang="ru-RU" sz="24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6096000" y="334963"/>
            <a:ext cx="36718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chemeClr val="hlink"/>
                </a:solidFill>
              </a:rPr>
              <a:t>Твоя </a:t>
            </a:r>
            <a:r>
              <a:rPr lang="ru-RU" altLang="ru-RU" sz="2400" b="1" i="1">
                <a:solidFill>
                  <a:schemeClr val="hlink"/>
                </a:solidFill>
              </a:rPr>
              <a:t>честность </a:t>
            </a:r>
            <a:br>
              <a:rPr lang="ru-RU" altLang="ru-RU" sz="2400" b="1" i="1">
                <a:solidFill>
                  <a:schemeClr val="hlink"/>
                </a:solidFill>
              </a:rPr>
            </a:br>
            <a:r>
              <a:rPr lang="ru-RU" altLang="ru-RU" sz="2400">
                <a:solidFill>
                  <a:schemeClr val="hlink"/>
                </a:solidFill>
              </a:rPr>
              <a:t>есть твоя известность.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2208214" y="5086350"/>
            <a:ext cx="36718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800000"/>
                </a:solidFill>
              </a:rPr>
              <a:t>Мудрость</a:t>
            </a:r>
            <a:r>
              <a:rPr lang="ru-RU" altLang="ru-RU" sz="2400">
                <a:solidFill>
                  <a:srgbClr val="800000"/>
                </a:solidFill>
              </a:rPr>
              <a:t>   есть </a:t>
            </a:r>
            <a:br>
              <a:rPr lang="ru-RU" altLang="ru-RU" sz="2400">
                <a:solidFill>
                  <a:srgbClr val="800000"/>
                </a:solidFill>
              </a:rPr>
            </a:br>
            <a:r>
              <a:rPr lang="ru-RU" altLang="ru-RU" sz="2400">
                <a:solidFill>
                  <a:srgbClr val="800000"/>
                </a:solidFill>
              </a:rPr>
              <a:t>Царица Неба и Земли.</a:t>
            </a:r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6096000" y="1701800"/>
            <a:ext cx="42481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9900"/>
                </a:solidFill>
              </a:rPr>
              <a:t>Живи по   </a:t>
            </a:r>
            <a:r>
              <a:rPr lang="ru-RU" altLang="ru-RU" sz="2400" b="1" i="1">
                <a:solidFill>
                  <a:srgbClr val="009900"/>
                </a:solidFill>
              </a:rPr>
              <a:t>совести</a:t>
            </a:r>
            <a:r>
              <a:rPr lang="ru-RU" altLang="ru-RU" sz="2400">
                <a:solidFill>
                  <a:srgbClr val="009900"/>
                </a:solidFill>
              </a:rPr>
              <a:t>  – </a:t>
            </a:r>
            <a:br>
              <a:rPr lang="ru-RU" altLang="ru-RU" sz="2400">
                <a:solidFill>
                  <a:srgbClr val="009900"/>
                </a:solidFill>
              </a:rPr>
            </a:br>
            <a:r>
              <a:rPr lang="ru-RU" altLang="ru-RU" sz="2400">
                <a:solidFill>
                  <a:srgbClr val="009900"/>
                </a:solidFill>
              </a:rPr>
              <a:t>минуешь горести.</a:t>
            </a:r>
          </a:p>
        </p:txBody>
      </p:sp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6167438" y="3429000"/>
            <a:ext cx="39608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chemeClr val="accent2"/>
                </a:solidFill>
              </a:rPr>
              <a:t>Твоя красота –</a:t>
            </a:r>
            <a:br>
              <a:rPr lang="ru-RU" altLang="ru-RU" sz="2400">
                <a:solidFill>
                  <a:schemeClr val="accent2"/>
                </a:solidFill>
              </a:rPr>
            </a:br>
            <a:r>
              <a:rPr lang="ru-RU" altLang="ru-RU" sz="2400">
                <a:solidFill>
                  <a:schemeClr val="accent2"/>
                </a:solidFill>
              </a:rPr>
              <a:t>в твоей  </a:t>
            </a:r>
            <a:r>
              <a:rPr lang="ru-RU" altLang="ru-RU" sz="2400" b="1" i="1">
                <a:solidFill>
                  <a:schemeClr val="accent2"/>
                </a:solidFill>
              </a:rPr>
              <a:t>доброте</a:t>
            </a:r>
            <a:r>
              <a:rPr lang="ru-RU" altLang="ru-RU" sz="240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4347" name="Rectangle 16"/>
          <p:cNvSpPr>
            <a:spLocks noChangeArrowheads="1"/>
          </p:cNvSpPr>
          <p:nvPr/>
        </p:nvSpPr>
        <p:spPr bwMode="auto">
          <a:xfrm>
            <a:off x="6311900" y="5014913"/>
            <a:ext cx="36718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chemeClr val="hlink"/>
                </a:solidFill>
              </a:rPr>
              <a:t>Где </a:t>
            </a:r>
            <a:r>
              <a:rPr lang="ru-RU" altLang="ru-RU" sz="2400" b="1" i="1">
                <a:solidFill>
                  <a:schemeClr val="hlink"/>
                </a:solidFill>
              </a:rPr>
              <a:t>лад</a:t>
            </a:r>
            <a:r>
              <a:rPr lang="ru-RU" altLang="ru-RU" sz="2400">
                <a:solidFill>
                  <a:schemeClr val="hlink"/>
                </a:solidFill>
              </a:rPr>
              <a:t> -</a:t>
            </a:r>
            <a:br>
              <a:rPr lang="ru-RU" altLang="ru-RU" sz="2400">
                <a:solidFill>
                  <a:schemeClr val="hlink"/>
                </a:solidFill>
              </a:rPr>
            </a:br>
            <a:r>
              <a:rPr lang="ru-RU" altLang="ru-RU" sz="2400">
                <a:solidFill>
                  <a:schemeClr val="hlink"/>
                </a:solidFill>
              </a:rPr>
              <a:t>там клад.</a:t>
            </a:r>
          </a:p>
        </p:txBody>
      </p:sp>
    </p:spTree>
    <p:extLst>
      <p:ext uri="{BB962C8B-B14F-4D97-AF65-F5344CB8AC3E}">
        <p14:creationId xmlns:p14="http://schemas.microsoft.com/office/powerpoint/2010/main" val="1329720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C1110C-196B-47A5-AC72-13F3F83F3CDA}" type="slidenum">
              <a:rPr lang="en-US" altLang="ru-RU"/>
              <a:pPr eaLnBrk="1" hangingPunct="1"/>
              <a:t>18</a:t>
            </a:fld>
            <a:endParaRPr lang="en-US" altLang="ru-RU"/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 rot="10800000">
            <a:off x="3287714" y="549276"/>
            <a:ext cx="5832475" cy="5472113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lt-LT" altLang="ru-RU"/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title"/>
          </p:nvPr>
        </p:nvSpPr>
        <p:spPr>
          <a:xfrm>
            <a:off x="4367213" y="765175"/>
            <a:ext cx="3960812" cy="431800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ru-RU" sz="3200" b="1"/>
              <a:t>Творим мудрость</a:t>
            </a:r>
            <a:endParaRPr lang="en-US" altLang="ru-RU" sz="3200" b="1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4224338" y="1846264"/>
            <a:ext cx="39608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>
                <a:solidFill>
                  <a:schemeClr val="accent2"/>
                </a:solidFill>
              </a:rPr>
              <a:t>Горы</a:t>
            </a:r>
            <a:br>
              <a:rPr lang="ru-RU" altLang="ru-RU" sz="4800" b="1">
                <a:solidFill>
                  <a:schemeClr val="accent2"/>
                </a:solidFill>
              </a:rPr>
            </a:br>
            <a:r>
              <a:rPr lang="ru-RU" altLang="ru-RU" sz="4800" b="1">
                <a:solidFill>
                  <a:schemeClr val="accent2"/>
                </a:solidFill>
              </a:rPr>
              <a:t>Забота</a:t>
            </a:r>
            <a:br>
              <a:rPr lang="ru-RU" altLang="ru-RU" sz="4800" b="1">
                <a:solidFill>
                  <a:schemeClr val="accent2"/>
                </a:solidFill>
              </a:rPr>
            </a:br>
            <a:r>
              <a:rPr lang="ru-RU" altLang="ru-RU" sz="4800" b="1">
                <a:solidFill>
                  <a:schemeClr val="accent2"/>
                </a:solidFill>
              </a:rPr>
              <a:t>Радость</a:t>
            </a:r>
            <a:br>
              <a:rPr lang="ru-RU" altLang="ru-RU" sz="4800" b="1">
                <a:solidFill>
                  <a:schemeClr val="accent2"/>
                </a:solidFill>
              </a:rPr>
            </a:br>
            <a:r>
              <a:rPr lang="ru-RU" altLang="ru-RU" sz="4800" b="1">
                <a:solidFill>
                  <a:schemeClr val="accent2"/>
                </a:solidFill>
              </a:rPr>
              <a:t>Ручей</a:t>
            </a:r>
            <a:endParaRPr lang="en-US" altLang="ru-RU" sz="48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65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ED2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lt-LT" alt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79650" y="1412875"/>
            <a:ext cx="7772400" cy="2952750"/>
          </a:xfrm>
        </p:spPr>
        <p:txBody>
          <a:bodyPr/>
          <a:lstStyle/>
          <a:p>
            <a:pPr eaLnBrk="1" hangingPunct="1"/>
            <a:r>
              <a:rPr lang="ru-RU" altLang="ru-RU" sz="7200"/>
              <a:t>Спасибо,</a:t>
            </a:r>
            <a:br>
              <a:rPr lang="ru-RU" altLang="ru-RU" sz="7200"/>
            </a:br>
            <a:r>
              <a:rPr lang="ru-RU" altLang="ru-RU" sz="7200"/>
              <a:t>мудрецы!</a:t>
            </a:r>
            <a:endParaRPr lang="en-US" altLang="ru-RU" sz="7200"/>
          </a:p>
        </p:txBody>
      </p:sp>
    </p:spTree>
    <p:extLst>
      <p:ext uri="{BB962C8B-B14F-4D97-AF65-F5344CB8AC3E}">
        <p14:creationId xmlns:p14="http://schemas.microsoft.com/office/powerpoint/2010/main" val="515623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47" y="0"/>
            <a:ext cx="9562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5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221854" cy="40774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237" y="2248679"/>
            <a:ext cx="6145763" cy="4609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30621"/>
            <a:ext cx="8663964" cy="133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10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48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51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98" y="165380"/>
            <a:ext cx="11433533" cy="643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8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36" y="202700"/>
            <a:ext cx="10919316" cy="61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30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2" t="9351" r="23849" b="12785"/>
          <a:stretch/>
        </p:blipFill>
        <p:spPr>
          <a:xfrm>
            <a:off x="1212980" y="0"/>
            <a:ext cx="8744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05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786009"/>
            <a:ext cx="6809921" cy="949486"/>
          </a:xfrm>
        </p:spPr>
        <p:txBody>
          <a:bodyPr/>
          <a:lstStyle/>
          <a:p>
            <a:r>
              <a:rPr lang="ru-RU" dirty="0" smtClean="0"/>
              <a:t>Урок «</a:t>
            </a:r>
            <a:r>
              <a:rPr lang="ru-RU" dirty="0" err="1" smtClean="0"/>
              <a:t>Мудроречие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6375" y="1717953"/>
            <a:ext cx="4105469" cy="3492693"/>
          </a:xfrm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rgbClr val="FF3300"/>
                </a:solidFill>
              </a:rPr>
              <a:t>«Блажен человек,</a:t>
            </a:r>
            <a:br>
              <a:rPr lang="ru-RU" altLang="ru-RU" sz="3600" b="1" dirty="0">
                <a:solidFill>
                  <a:srgbClr val="FF3300"/>
                </a:solidFill>
              </a:rPr>
            </a:br>
            <a:r>
              <a:rPr lang="ru-RU" altLang="ru-RU" sz="3600" b="1" dirty="0">
                <a:solidFill>
                  <a:srgbClr val="FF3300"/>
                </a:solidFill>
              </a:rPr>
              <a:t>Который снискал</a:t>
            </a:r>
            <a:br>
              <a:rPr lang="ru-RU" altLang="ru-RU" sz="3600" b="1" dirty="0">
                <a:solidFill>
                  <a:srgbClr val="FF3300"/>
                </a:solidFill>
              </a:rPr>
            </a:br>
            <a:r>
              <a:rPr lang="ru-RU" altLang="ru-RU" sz="3600" b="1" dirty="0">
                <a:solidFill>
                  <a:srgbClr val="FF3300"/>
                </a:solidFill>
              </a:rPr>
              <a:t>МУДРОСТЬ».</a:t>
            </a:r>
            <a:br>
              <a:rPr lang="ru-RU" altLang="ru-RU" sz="3600" b="1" dirty="0">
                <a:solidFill>
                  <a:srgbClr val="FF3300"/>
                </a:solidFill>
              </a:rPr>
            </a:br>
            <a:r>
              <a:rPr lang="ru-RU" altLang="ru-RU" sz="3600" b="1" dirty="0">
                <a:solidFill>
                  <a:srgbClr val="FF3300"/>
                </a:solidFill>
              </a:rPr>
              <a:t/>
            </a:r>
            <a:br>
              <a:rPr lang="ru-RU" altLang="ru-RU" sz="3600" b="1" dirty="0">
                <a:solidFill>
                  <a:srgbClr val="FF3300"/>
                </a:solidFill>
              </a:rPr>
            </a:br>
            <a:r>
              <a:rPr lang="ru-RU" altLang="ru-RU" sz="3600" b="1" dirty="0">
                <a:solidFill>
                  <a:srgbClr val="FF3300"/>
                </a:solidFill>
              </a:rPr>
              <a:t>«МУДРОСТЬ</a:t>
            </a:r>
            <a:br>
              <a:rPr lang="ru-RU" altLang="ru-RU" sz="3600" b="1" dirty="0">
                <a:solidFill>
                  <a:srgbClr val="FF3300"/>
                </a:solidFill>
              </a:rPr>
            </a:br>
            <a:r>
              <a:rPr lang="ru-RU" altLang="ru-RU" sz="3600" b="1" dirty="0">
                <a:solidFill>
                  <a:srgbClr val="FF3300"/>
                </a:solidFill>
              </a:rPr>
              <a:t>лучше жемчуга».</a:t>
            </a:r>
            <a:r>
              <a:rPr lang="en-US" altLang="ru-RU" sz="3600" b="1" dirty="0">
                <a:solidFill>
                  <a:srgbClr val="FF3300"/>
                </a:solidFill>
              </a:rPr>
              <a:t/>
            </a:r>
            <a:br>
              <a:rPr lang="en-US" altLang="ru-RU" sz="3600" b="1" dirty="0">
                <a:solidFill>
                  <a:srgbClr val="FF3300"/>
                </a:solidFill>
              </a:rPr>
            </a:b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31850" y="2258008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Законы мудреца</a:t>
            </a:r>
            <a:endParaRPr lang="ru-RU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831850" y="3279633"/>
            <a:ext cx="4849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Ищи ………..., найдёшь …...........</a:t>
            </a:r>
            <a:endParaRPr lang="ru-RU" sz="28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0384" y="3965510"/>
            <a:ext cx="5852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Мудрый ничего не делает, не ………….</a:t>
            </a:r>
            <a:endParaRPr lang="ru-RU" sz="28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6367" y="5001208"/>
            <a:ext cx="6218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Мудрость есть ц……….,  н.……..,  з………….</a:t>
            </a:r>
            <a:endParaRPr lang="ru-RU" sz="2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3846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144</Words>
  <Application>Microsoft Office PowerPoint</Application>
  <PresentationFormat>Широкоэкранный</PresentationFormat>
  <Paragraphs>64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Шалва Олександрович Амонашвілі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«Мудроречие»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Творим мудрость</vt:lpstr>
      <vt:lpstr>Спасибо, мудрецы!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Шалва Олександрович Амонашвілі</dc:title>
  <dc:creator>Ливия Евфросиния</dc:creator>
  <cp:lastModifiedBy>Ливия Евфросиния</cp:lastModifiedBy>
  <cp:revision>6</cp:revision>
  <dcterms:created xsi:type="dcterms:W3CDTF">2016-10-31T18:26:25Z</dcterms:created>
  <dcterms:modified xsi:type="dcterms:W3CDTF">2016-10-31T19:25:26Z</dcterms:modified>
</cp:coreProperties>
</file>