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9E3F7-0E06-4F14-A69B-1D1729E8A0AB}" type="doc">
      <dgm:prSet loTypeId="urn:microsoft.com/office/officeart/2005/8/layout/process4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9E3F1BF-6D3D-4F6E-ACDC-35C001931582}">
      <dgm:prSet phldrT="[Текст]"/>
      <dgm:spPr/>
      <dgm:t>
        <a:bodyPr/>
        <a:lstStyle/>
        <a:p>
          <a:r>
            <a:rPr lang="uk-UA" dirty="0" smtClean="0"/>
            <a:t>Серпень. Нормативні документи. Аналіз  роботи 2015 -2016 </a:t>
          </a:r>
          <a:r>
            <a:rPr lang="uk-UA" dirty="0" err="1" smtClean="0"/>
            <a:t>н.р</a:t>
          </a:r>
          <a:r>
            <a:rPr lang="uk-UA" dirty="0" smtClean="0"/>
            <a:t>. План роботи на 2016 -  2017 </a:t>
          </a:r>
          <a:r>
            <a:rPr lang="uk-UA" dirty="0" err="1" smtClean="0"/>
            <a:t>н.р</a:t>
          </a:r>
          <a:r>
            <a:rPr lang="uk-UA" dirty="0" smtClean="0"/>
            <a:t>.</a:t>
          </a:r>
          <a:endParaRPr lang="ru-RU" dirty="0"/>
        </a:p>
      </dgm:t>
    </dgm:pt>
    <dgm:pt modelId="{99B7D294-80CD-4A6E-9685-46DF47D713EA}" type="parTrans" cxnId="{41CBEB00-76FF-428B-906E-F661B000EB66}">
      <dgm:prSet/>
      <dgm:spPr/>
      <dgm:t>
        <a:bodyPr/>
        <a:lstStyle/>
        <a:p>
          <a:endParaRPr lang="ru-RU"/>
        </a:p>
      </dgm:t>
    </dgm:pt>
    <dgm:pt modelId="{8EF88EF8-0983-48AD-BF92-664D020727DD}" type="sibTrans" cxnId="{41CBEB00-76FF-428B-906E-F661B000EB66}">
      <dgm:prSet/>
      <dgm:spPr/>
      <dgm:t>
        <a:bodyPr/>
        <a:lstStyle/>
        <a:p>
          <a:endParaRPr lang="ru-RU"/>
        </a:p>
      </dgm:t>
    </dgm:pt>
    <dgm:pt modelId="{F24632E4-AD67-4DD9-87F1-92B2B9EB4D26}">
      <dgm:prSet phldrT="[Текст]"/>
      <dgm:spPr/>
      <dgm:t>
        <a:bodyPr/>
        <a:lstStyle/>
        <a:p>
          <a:r>
            <a:rPr lang="uk-UA" dirty="0" smtClean="0"/>
            <a:t>Серпнева конференція.</a:t>
          </a:r>
          <a:endParaRPr lang="ru-RU" dirty="0"/>
        </a:p>
      </dgm:t>
    </dgm:pt>
    <dgm:pt modelId="{3F95DFBA-B90E-4A5B-80CA-5303738E6D2B}" type="parTrans" cxnId="{C410B96D-683B-4631-8DD7-C1EA404B5D77}">
      <dgm:prSet/>
      <dgm:spPr/>
      <dgm:t>
        <a:bodyPr/>
        <a:lstStyle/>
        <a:p>
          <a:endParaRPr lang="ru-RU"/>
        </a:p>
      </dgm:t>
    </dgm:pt>
    <dgm:pt modelId="{B5F61AE9-DABD-4192-AE8E-09AFA63B0161}" type="sibTrans" cxnId="{C410B96D-683B-4631-8DD7-C1EA404B5D77}">
      <dgm:prSet/>
      <dgm:spPr/>
      <dgm:t>
        <a:bodyPr/>
        <a:lstStyle/>
        <a:p>
          <a:endParaRPr lang="ru-RU"/>
        </a:p>
      </dgm:t>
    </dgm:pt>
    <dgm:pt modelId="{8DB73C36-5FAE-46C2-91BC-0AAC3BFD149F}">
      <dgm:prSet phldrT="[Текст]"/>
      <dgm:spPr/>
      <dgm:t>
        <a:bodyPr/>
        <a:lstStyle/>
        <a:p>
          <a:r>
            <a:rPr lang="uk-UA" dirty="0" smtClean="0"/>
            <a:t>Методичні рекомендації 2016р.</a:t>
          </a:r>
          <a:endParaRPr lang="ru-RU" dirty="0"/>
        </a:p>
      </dgm:t>
    </dgm:pt>
    <dgm:pt modelId="{D32EC6CA-5FD4-40C2-A463-B6FA31DC60D8}" type="parTrans" cxnId="{3F267429-819E-466B-A6E3-C740631E4ABF}">
      <dgm:prSet/>
      <dgm:spPr/>
      <dgm:t>
        <a:bodyPr/>
        <a:lstStyle/>
        <a:p>
          <a:endParaRPr lang="ru-RU"/>
        </a:p>
      </dgm:t>
    </dgm:pt>
    <dgm:pt modelId="{78CAA413-AC30-4E22-880D-8658EFEAC8C8}" type="sibTrans" cxnId="{3F267429-819E-466B-A6E3-C740631E4ABF}">
      <dgm:prSet/>
      <dgm:spPr/>
      <dgm:t>
        <a:bodyPr/>
        <a:lstStyle/>
        <a:p>
          <a:endParaRPr lang="ru-RU"/>
        </a:p>
      </dgm:t>
    </dgm:pt>
    <dgm:pt modelId="{8DED7079-EC40-4BBA-938F-DD9DD2DB5466}">
      <dgm:prSet phldrT="[Текст]"/>
      <dgm:spPr/>
      <dgm:t>
        <a:bodyPr/>
        <a:lstStyle/>
        <a:p>
          <a:r>
            <a:rPr lang="uk-UA" dirty="0" smtClean="0"/>
            <a:t>Листопад. Концепція розвитку освіти. Стратегія національно-патріотичного виховання. </a:t>
          </a:r>
          <a:endParaRPr lang="ru-RU" dirty="0"/>
        </a:p>
      </dgm:t>
    </dgm:pt>
    <dgm:pt modelId="{8F0901EA-71A4-4F16-A922-63C325154589}" type="parTrans" cxnId="{8EA6D50F-9389-46C3-9617-7950878D646B}">
      <dgm:prSet/>
      <dgm:spPr/>
      <dgm:t>
        <a:bodyPr/>
        <a:lstStyle/>
        <a:p>
          <a:endParaRPr lang="ru-RU"/>
        </a:p>
      </dgm:t>
    </dgm:pt>
    <dgm:pt modelId="{436FECB2-CDDF-44F4-8E3D-545E27DCCE54}" type="sibTrans" cxnId="{8EA6D50F-9389-46C3-9617-7950878D646B}">
      <dgm:prSet/>
      <dgm:spPr/>
      <dgm:t>
        <a:bodyPr/>
        <a:lstStyle/>
        <a:p>
          <a:endParaRPr lang="ru-RU"/>
        </a:p>
      </dgm:t>
    </dgm:pt>
    <dgm:pt modelId="{B6A9F81A-F494-4B6E-8CAA-92D5DF23A245}">
      <dgm:prSet phldrT="[Текст]"/>
      <dgm:spPr/>
      <dgm:t>
        <a:bodyPr/>
        <a:lstStyle/>
        <a:p>
          <a:r>
            <a:rPr lang="uk-UA" dirty="0" smtClean="0"/>
            <a:t>Виховання на цінностях.</a:t>
          </a:r>
          <a:endParaRPr lang="ru-RU" dirty="0"/>
        </a:p>
      </dgm:t>
    </dgm:pt>
    <dgm:pt modelId="{E7E9F34E-5586-410A-8EE3-9FE9DECAF545}" type="parTrans" cxnId="{D50BC6AB-11A7-4D42-A94B-D7F6BBF66618}">
      <dgm:prSet/>
      <dgm:spPr/>
      <dgm:t>
        <a:bodyPr/>
        <a:lstStyle/>
        <a:p>
          <a:endParaRPr lang="ru-RU"/>
        </a:p>
      </dgm:t>
    </dgm:pt>
    <dgm:pt modelId="{E6BB9500-BDE0-495F-B5F4-B94617C73110}" type="sibTrans" cxnId="{D50BC6AB-11A7-4D42-A94B-D7F6BBF66618}">
      <dgm:prSet/>
      <dgm:spPr/>
      <dgm:t>
        <a:bodyPr/>
        <a:lstStyle/>
        <a:p>
          <a:endParaRPr lang="ru-RU"/>
        </a:p>
      </dgm:t>
    </dgm:pt>
    <dgm:pt modelId="{C34455B6-522A-47D2-9F66-194BBACD5E6A}">
      <dgm:prSet phldrT="[Текст]"/>
      <dgm:spPr/>
      <dgm:t>
        <a:bodyPr/>
        <a:lstStyle/>
        <a:p>
          <a:r>
            <a:rPr lang="uk-UA" dirty="0" smtClean="0"/>
            <a:t>Пріоритетні напрямки формування ціннісних орієнтирів. </a:t>
          </a:r>
          <a:endParaRPr lang="ru-RU" dirty="0"/>
        </a:p>
      </dgm:t>
    </dgm:pt>
    <dgm:pt modelId="{F1336FE3-9988-4A45-A4E5-5283CE85849E}" type="parTrans" cxnId="{EE60FD51-9308-4409-A2AA-3910131A8334}">
      <dgm:prSet/>
      <dgm:spPr/>
      <dgm:t>
        <a:bodyPr/>
        <a:lstStyle/>
        <a:p>
          <a:endParaRPr lang="ru-RU"/>
        </a:p>
      </dgm:t>
    </dgm:pt>
    <dgm:pt modelId="{A3EB2432-1927-45F6-A64E-00D1EF73B501}" type="sibTrans" cxnId="{EE60FD51-9308-4409-A2AA-3910131A8334}">
      <dgm:prSet/>
      <dgm:spPr/>
      <dgm:t>
        <a:bodyPr/>
        <a:lstStyle/>
        <a:p>
          <a:endParaRPr lang="ru-RU"/>
        </a:p>
      </dgm:t>
    </dgm:pt>
    <dgm:pt modelId="{47BC1E89-EB16-4A65-8AB6-EE1C29C56076}">
      <dgm:prSet phldrT="[Текст]"/>
      <dgm:spPr/>
      <dgm:t>
        <a:bodyPr/>
        <a:lstStyle/>
        <a:p>
          <a:r>
            <a:rPr lang="uk-UA" dirty="0" smtClean="0"/>
            <a:t>Січень. Реформа на десятиріччя. Освітній ландшафт України. </a:t>
          </a:r>
          <a:endParaRPr lang="ru-RU" dirty="0"/>
        </a:p>
      </dgm:t>
    </dgm:pt>
    <dgm:pt modelId="{B3130716-CC61-4E8A-A460-31837F5B6A9F}" type="parTrans" cxnId="{E1B654F0-32CD-48CD-8ED2-D15733712D81}">
      <dgm:prSet/>
      <dgm:spPr/>
      <dgm:t>
        <a:bodyPr/>
        <a:lstStyle/>
        <a:p>
          <a:endParaRPr lang="ru-RU"/>
        </a:p>
      </dgm:t>
    </dgm:pt>
    <dgm:pt modelId="{42E0D3E2-CE5C-434C-9CEF-2CFB60933FB3}" type="sibTrans" cxnId="{E1B654F0-32CD-48CD-8ED2-D15733712D81}">
      <dgm:prSet/>
      <dgm:spPr/>
      <dgm:t>
        <a:bodyPr/>
        <a:lstStyle/>
        <a:p>
          <a:endParaRPr lang="ru-RU"/>
        </a:p>
      </dgm:t>
    </dgm:pt>
    <dgm:pt modelId="{C6DC7FD4-788C-464D-A995-43D217C5F0D8}">
      <dgm:prSet phldrT="[Текст]"/>
      <dgm:spPr/>
      <dgm:t>
        <a:bodyPr/>
        <a:lstStyle/>
        <a:p>
          <a:r>
            <a:rPr lang="uk-UA" dirty="0" smtClean="0"/>
            <a:t>Випускник школи: особистість, патріот, </a:t>
          </a:r>
          <a:r>
            <a:rPr lang="uk-UA" dirty="0" err="1" smtClean="0"/>
            <a:t>інноватор</a:t>
          </a:r>
          <a:r>
            <a:rPr lang="uk-UA" dirty="0" smtClean="0"/>
            <a:t>. </a:t>
          </a:r>
          <a:endParaRPr lang="ru-RU" dirty="0"/>
        </a:p>
      </dgm:t>
    </dgm:pt>
    <dgm:pt modelId="{9503A784-DB97-4E30-857D-9D2E824804CE}" type="parTrans" cxnId="{9E9E58FC-8DD7-41C8-B615-D361D06E61F1}">
      <dgm:prSet/>
      <dgm:spPr/>
      <dgm:t>
        <a:bodyPr/>
        <a:lstStyle/>
        <a:p>
          <a:endParaRPr lang="ru-RU"/>
        </a:p>
      </dgm:t>
    </dgm:pt>
    <dgm:pt modelId="{9F025AC7-B3B4-4FA4-A9F4-BD5DFD8C2215}" type="sibTrans" cxnId="{9E9E58FC-8DD7-41C8-B615-D361D06E61F1}">
      <dgm:prSet/>
      <dgm:spPr/>
      <dgm:t>
        <a:bodyPr/>
        <a:lstStyle/>
        <a:p>
          <a:endParaRPr lang="ru-RU"/>
        </a:p>
      </dgm:t>
    </dgm:pt>
    <dgm:pt modelId="{8CE62CBC-72B8-4670-87E6-DC4134D4A960}">
      <dgm:prSet phldrT="[Текст]"/>
      <dgm:spPr/>
      <dgm:t>
        <a:bodyPr/>
        <a:lstStyle/>
        <a:p>
          <a:r>
            <a:rPr lang="uk-UA" dirty="0" smtClean="0"/>
            <a:t>Формування національно-патріотичного світогляду.</a:t>
          </a:r>
          <a:endParaRPr lang="ru-RU" dirty="0"/>
        </a:p>
      </dgm:t>
    </dgm:pt>
    <dgm:pt modelId="{3A421752-8F61-48C4-B592-7A0EB5FA0EA7}" type="parTrans" cxnId="{EC3780CC-4DAF-4261-A54F-05C72794078E}">
      <dgm:prSet/>
      <dgm:spPr/>
      <dgm:t>
        <a:bodyPr/>
        <a:lstStyle/>
        <a:p>
          <a:endParaRPr lang="ru-RU"/>
        </a:p>
      </dgm:t>
    </dgm:pt>
    <dgm:pt modelId="{4770CBF2-1070-4B65-85E0-3157EF81F791}" type="sibTrans" cxnId="{EC3780CC-4DAF-4261-A54F-05C72794078E}">
      <dgm:prSet/>
      <dgm:spPr/>
      <dgm:t>
        <a:bodyPr/>
        <a:lstStyle/>
        <a:p>
          <a:endParaRPr lang="ru-RU"/>
        </a:p>
      </dgm:t>
    </dgm:pt>
    <dgm:pt modelId="{60AF77C5-1BD5-4704-9316-E238461C4050}">
      <dgm:prSet/>
      <dgm:spPr/>
      <dgm:t>
        <a:bodyPr/>
        <a:lstStyle/>
        <a:p>
          <a:r>
            <a:rPr lang="uk-UA" dirty="0" smtClean="0"/>
            <a:t>Березень. Процеси розвитку, виховання і соціалізації.  Підвищення ролі української мови.</a:t>
          </a:r>
          <a:endParaRPr lang="ru-RU" dirty="0"/>
        </a:p>
      </dgm:t>
    </dgm:pt>
    <dgm:pt modelId="{0E1C62C4-1B2B-44F6-9F24-FEFF02A52B33}" type="parTrans" cxnId="{0BDBD224-9B20-4920-896E-94B695AABCA3}">
      <dgm:prSet/>
      <dgm:spPr/>
      <dgm:t>
        <a:bodyPr/>
        <a:lstStyle/>
        <a:p>
          <a:endParaRPr lang="ru-RU"/>
        </a:p>
      </dgm:t>
    </dgm:pt>
    <dgm:pt modelId="{6571E410-984B-40B8-A65D-7BA6DE1CE690}" type="sibTrans" cxnId="{0BDBD224-9B20-4920-896E-94B695AABCA3}">
      <dgm:prSet/>
      <dgm:spPr/>
      <dgm:t>
        <a:bodyPr/>
        <a:lstStyle/>
        <a:p>
          <a:endParaRPr lang="ru-RU"/>
        </a:p>
      </dgm:t>
    </dgm:pt>
    <dgm:pt modelId="{369336AB-1203-4F4C-87C1-340EE436145F}">
      <dgm:prSet/>
      <dgm:spPr/>
      <dgm:t>
        <a:bodyPr/>
        <a:lstStyle/>
        <a:p>
          <a:r>
            <a:rPr lang="uk-UA" dirty="0" smtClean="0"/>
            <a:t>Наскрізний процес виховання.</a:t>
          </a:r>
          <a:endParaRPr lang="ru-RU" dirty="0"/>
        </a:p>
      </dgm:t>
    </dgm:pt>
    <dgm:pt modelId="{BBF48202-44BC-4174-9035-E452AC821832}" type="parTrans" cxnId="{68F4F3F9-4777-4BB8-B377-C601815D6873}">
      <dgm:prSet/>
      <dgm:spPr/>
      <dgm:t>
        <a:bodyPr/>
        <a:lstStyle/>
        <a:p>
          <a:endParaRPr lang="ru-RU"/>
        </a:p>
      </dgm:t>
    </dgm:pt>
    <dgm:pt modelId="{52D0B417-E33B-495B-8122-110E3127D33B}" type="sibTrans" cxnId="{68F4F3F9-4777-4BB8-B377-C601815D6873}">
      <dgm:prSet/>
      <dgm:spPr/>
      <dgm:t>
        <a:bodyPr/>
        <a:lstStyle/>
        <a:p>
          <a:endParaRPr lang="ru-RU"/>
        </a:p>
      </dgm:t>
    </dgm:pt>
    <dgm:pt modelId="{A21B48BD-2C89-460E-B82B-AE09EA1FE508}">
      <dgm:prSet/>
      <dgm:spPr/>
      <dgm:t>
        <a:bodyPr/>
        <a:lstStyle/>
        <a:p>
          <a:r>
            <a:rPr lang="uk-UA" dirty="0" smtClean="0"/>
            <a:t>Сфери національно-патріотичного виховання.</a:t>
          </a:r>
          <a:endParaRPr lang="ru-RU" dirty="0"/>
        </a:p>
      </dgm:t>
    </dgm:pt>
    <dgm:pt modelId="{C13F0680-D41A-45AC-9E59-CA0E2953BD2D}" type="parTrans" cxnId="{560389AC-792B-49D8-AB17-10401274DCED}">
      <dgm:prSet/>
      <dgm:spPr/>
      <dgm:t>
        <a:bodyPr/>
        <a:lstStyle/>
        <a:p>
          <a:endParaRPr lang="ru-RU"/>
        </a:p>
      </dgm:t>
    </dgm:pt>
    <dgm:pt modelId="{9A4ECCFB-3577-4094-832D-AE725AA3C1CB}" type="sibTrans" cxnId="{560389AC-792B-49D8-AB17-10401274DCED}">
      <dgm:prSet/>
      <dgm:spPr/>
      <dgm:t>
        <a:bodyPr/>
        <a:lstStyle/>
        <a:p>
          <a:endParaRPr lang="ru-RU"/>
        </a:p>
      </dgm:t>
    </dgm:pt>
    <dgm:pt modelId="{6F8D1820-E79A-437D-B475-24DC70B8DAD5}">
      <dgm:prSet/>
      <dgm:spPr/>
      <dgm:t>
        <a:bodyPr/>
        <a:lstStyle/>
        <a:p>
          <a:r>
            <a:rPr lang="uk-UA" dirty="0" smtClean="0"/>
            <a:t>Травень. Аналіз роботи м/о 2016 – 2017 </a:t>
          </a:r>
          <a:r>
            <a:rPr lang="uk-UA" dirty="0" err="1" smtClean="0"/>
            <a:t>н.р</a:t>
          </a:r>
          <a:r>
            <a:rPr lang="uk-UA" dirty="0" smtClean="0"/>
            <a:t>.   </a:t>
          </a:r>
          <a:endParaRPr lang="ru-RU" dirty="0"/>
        </a:p>
      </dgm:t>
    </dgm:pt>
    <dgm:pt modelId="{BA1AFC42-4A31-4248-8918-7820848A2212}" type="parTrans" cxnId="{6391951F-4B54-41AD-A022-C817E9427781}">
      <dgm:prSet/>
      <dgm:spPr/>
      <dgm:t>
        <a:bodyPr/>
        <a:lstStyle/>
        <a:p>
          <a:endParaRPr lang="ru-RU"/>
        </a:p>
      </dgm:t>
    </dgm:pt>
    <dgm:pt modelId="{6CDFDE00-F1D1-420F-964A-0436A545C137}" type="sibTrans" cxnId="{6391951F-4B54-41AD-A022-C817E9427781}">
      <dgm:prSet/>
      <dgm:spPr/>
      <dgm:t>
        <a:bodyPr/>
        <a:lstStyle/>
        <a:p>
          <a:endParaRPr lang="ru-RU"/>
        </a:p>
      </dgm:t>
    </dgm:pt>
    <dgm:pt modelId="{755ABC90-9E38-4402-8C2E-2D2812D7D959}">
      <dgm:prSet/>
      <dgm:spPr/>
      <dgm:t>
        <a:bodyPr/>
        <a:lstStyle/>
        <a:p>
          <a:r>
            <a:rPr lang="uk-UA" dirty="0" smtClean="0"/>
            <a:t>Моніторинг. </a:t>
          </a:r>
          <a:endParaRPr lang="ru-RU" dirty="0"/>
        </a:p>
      </dgm:t>
    </dgm:pt>
    <dgm:pt modelId="{90B85211-DE72-43FC-B35F-32A7E0503073}" type="parTrans" cxnId="{0E97AF7F-C086-4BC1-A47F-A467B194B15B}">
      <dgm:prSet/>
      <dgm:spPr/>
      <dgm:t>
        <a:bodyPr/>
        <a:lstStyle/>
        <a:p>
          <a:endParaRPr lang="ru-RU"/>
        </a:p>
      </dgm:t>
    </dgm:pt>
    <dgm:pt modelId="{58CE771B-F745-4F02-849A-71FC2E1D4DD7}" type="sibTrans" cxnId="{0E97AF7F-C086-4BC1-A47F-A467B194B15B}">
      <dgm:prSet/>
      <dgm:spPr/>
      <dgm:t>
        <a:bodyPr/>
        <a:lstStyle/>
        <a:p>
          <a:endParaRPr lang="ru-RU"/>
        </a:p>
      </dgm:t>
    </dgm:pt>
    <dgm:pt modelId="{D7CE2957-66F5-4A9F-B0AD-A709916EB717}">
      <dgm:prSet/>
      <dgm:spPr/>
      <dgm:t>
        <a:bodyPr/>
        <a:lstStyle/>
        <a:p>
          <a:r>
            <a:rPr lang="uk-UA" dirty="0" smtClean="0"/>
            <a:t>Тестування.</a:t>
          </a:r>
          <a:endParaRPr lang="ru-RU" dirty="0"/>
        </a:p>
      </dgm:t>
    </dgm:pt>
    <dgm:pt modelId="{2E75B58C-5A27-4D53-B6BD-ED33A6F81C78}" type="parTrans" cxnId="{365A4AC8-A5B2-4001-829F-7284DE965251}">
      <dgm:prSet/>
      <dgm:spPr/>
      <dgm:t>
        <a:bodyPr/>
        <a:lstStyle/>
        <a:p>
          <a:endParaRPr lang="ru-RU"/>
        </a:p>
      </dgm:t>
    </dgm:pt>
    <dgm:pt modelId="{D7F88BCD-0EB8-4608-8B68-935269FFD1A4}" type="sibTrans" cxnId="{365A4AC8-A5B2-4001-829F-7284DE965251}">
      <dgm:prSet/>
      <dgm:spPr/>
      <dgm:t>
        <a:bodyPr/>
        <a:lstStyle/>
        <a:p>
          <a:endParaRPr lang="ru-RU"/>
        </a:p>
      </dgm:t>
    </dgm:pt>
    <dgm:pt modelId="{943A944F-CCF3-40CC-A874-8A3E3EB4A7DC}" type="pres">
      <dgm:prSet presAssocID="{CC69E3F7-0E06-4F14-A69B-1D1729E8A0AB}" presName="Name0" presStyleCnt="0">
        <dgm:presLayoutVars>
          <dgm:dir/>
          <dgm:animLvl val="lvl"/>
          <dgm:resizeHandles val="exact"/>
        </dgm:presLayoutVars>
      </dgm:prSet>
      <dgm:spPr/>
    </dgm:pt>
    <dgm:pt modelId="{F7270F5C-EC5A-4630-AF63-79649FD58A43}" type="pres">
      <dgm:prSet presAssocID="{6F8D1820-E79A-437D-B475-24DC70B8DAD5}" presName="boxAndChildren" presStyleCnt="0"/>
      <dgm:spPr/>
    </dgm:pt>
    <dgm:pt modelId="{4F79483F-F0EF-484A-9A6B-BBA19C63E2E3}" type="pres">
      <dgm:prSet presAssocID="{6F8D1820-E79A-437D-B475-24DC70B8DAD5}" presName="parentTextBox" presStyleLbl="node1" presStyleIdx="0" presStyleCnt="5"/>
      <dgm:spPr/>
      <dgm:t>
        <a:bodyPr/>
        <a:lstStyle/>
        <a:p>
          <a:endParaRPr lang="ru-RU"/>
        </a:p>
      </dgm:t>
    </dgm:pt>
    <dgm:pt modelId="{FC80BD42-095A-4989-84A5-74B9F94403E5}" type="pres">
      <dgm:prSet presAssocID="{6F8D1820-E79A-437D-B475-24DC70B8DAD5}" presName="entireBox" presStyleLbl="node1" presStyleIdx="0" presStyleCnt="5"/>
      <dgm:spPr/>
      <dgm:t>
        <a:bodyPr/>
        <a:lstStyle/>
        <a:p>
          <a:endParaRPr lang="ru-RU"/>
        </a:p>
      </dgm:t>
    </dgm:pt>
    <dgm:pt modelId="{3F987A99-49C8-45D5-A5E6-AA2A8E105CDB}" type="pres">
      <dgm:prSet presAssocID="{6F8D1820-E79A-437D-B475-24DC70B8DAD5}" presName="descendantBox" presStyleCnt="0"/>
      <dgm:spPr/>
    </dgm:pt>
    <dgm:pt modelId="{53431E83-8CBB-4292-BBDA-79E8478477C0}" type="pres">
      <dgm:prSet presAssocID="{755ABC90-9E38-4402-8C2E-2D2812D7D959}" presName="childTextBox" presStyleLbl="f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B3805-2321-4CF3-B787-00707DBCE8E5}" type="pres">
      <dgm:prSet presAssocID="{D7CE2957-66F5-4A9F-B0AD-A709916EB717}" presName="childTextBox" presStyleLbl="fgAccFollowNode1" presStyleIdx="1" presStyleCnt="10">
        <dgm:presLayoutVars>
          <dgm:bulletEnabled val="1"/>
        </dgm:presLayoutVars>
      </dgm:prSet>
      <dgm:spPr/>
    </dgm:pt>
    <dgm:pt modelId="{7CD165ED-B5C7-4ED5-832D-27D8AB2C37E9}" type="pres">
      <dgm:prSet presAssocID="{6571E410-984B-40B8-A65D-7BA6DE1CE690}" presName="sp" presStyleCnt="0"/>
      <dgm:spPr/>
    </dgm:pt>
    <dgm:pt modelId="{68099869-2F28-49A0-8772-1B96F55B7514}" type="pres">
      <dgm:prSet presAssocID="{60AF77C5-1BD5-4704-9316-E238461C4050}" presName="arrowAndChildren" presStyleCnt="0"/>
      <dgm:spPr/>
    </dgm:pt>
    <dgm:pt modelId="{92E0ABE7-77F6-4D97-9657-B02CC76CFE4F}" type="pres">
      <dgm:prSet presAssocID="{60AF77C5-1BD5-4704-9316-E238461C4050}" presName="parentTextArrow" presStyleLbl="node1" presStyleIdx="0" presStyleCnt="5"/>
      <dgm:spPr/>
    </dgm:pt>
    <dgm:pt modelId="{56F7D63F-171D-49A5-9864-E388B4BB3B87}" type="pres">
      <dgm:prSet presAssocID="{60AF77C5-1BD5-4704-9316-E238461C4050}" presName="arrow" presStyleLbl="node1" presStyleIdx="1" presStyleCnt="5"/>
      <dgm:spPr/>
    </dgm:pt>
    <dgm:pt modelId="{12E1C093-CDB1-44DA-B40E-AF219D1202E2}" type="pres">
      <dgm:prSet presAssocID="{60AF77C5-1BD5-4704-9316-E238461C4050}" presName="descendantArrow" presStyleCnt="0"/>
      <dgm:spPr/>
    </dgm:pt>
    <dgm:pt modelId="{992487C9-DBD4-4C27-9AFD-DEE2EBBFCD3C}" type="pres">
      <dgm:prSet presAssocID="{369336AB-1203-4F4C-87C1-340EE436145F}" presName="childTextArrow" presStyleLbl="fgAccFollowNode1" presStyleIdx="2" presStyleCnt="10">
        <dgm:presLayoutVars>
          <dgm:bulletEnabled val="1"/>
        </dgm:presLayoutVars>
      </dgm:prSet>
      <dgm:spPr/>
    </dgm:pt>
    <dgm:pt modelId="{DE8E3C25-2B47-44B1-876C-E38BF0CA74E1}" type="pres">
      <dgm:prSet presAssocID="{A21B48BD-2C89-460E-B82B-AE09EA1FE508}" presName="childTextArrow" presStyleLbl="fgAccFollowNode1" presStyleIdx="3" presStyleCnt="10">
        <dgm:presLayoutVars>
          <dgm:bulletEnabled val="1"/>
        </dgm:presLayoutVars>
      </dgm:prSet>
      <dgm:spPr/>
    </dgm:pt>
    <dgm:pt modelId="{E0079357-9710-4081-9E1E-BF49972E480A}" type="pres">
      <dgm:prSet presAssocID="{42E0D3E2-CE5C-434C-9CEF-2CFB60933FB3}" presName="sp" presStyleCnt="0"/>
      <dgm:spPr/>
    </dgm:pt>
    <dgm:pt modelId="{A5E351E4-6143-4486-B475-B804F823F79A}" type="pres">
      <dgm:prSet presAssocID="{47BC1E89-EB16-4A65-8AB6-EE1C29C56076}" presName="arrowAndChildren" presStyleCnt="0"/>
      <dgm:spPr/>
    </dgm:pt>
    <dgm:pt modelId="{CBD78B08-5561-45A4-A030-C4ED14E1ED0A}" type="pres">
      <dgm:prSet presAssocID="{47BC1E89-EB16-4A65-8AB6-EE1C29C56076}" presName="parentTextArrow" presStyleLbl="node1" presStyleIdx="1" presStyleCnt="5"/>
      <dgm:spPr/>
    </dgm:pt>
    <dgm:pt modelId="{9B0D6F19-5027-4121-8005-FA382128EB40}" type="pres">
      <dgm:prSet presAssocID="{47BC1E89-EB16-4A65-8AB6-EE1C29C56076}" presName="arrow" presStyleLbl="node1" presStyleIdx="2" presStyleCnt="5"/>
      <dgm:spPr/>
    </dgm:pt>
    <dgm:pt modelId="{5DD6143A-4A66-421D-81B4-C7A5E7D29831}" type="pres">
      <dgm:prSet presAssocID="{47BC1E89-EB16-4A65-8AB6-EE1C29C56076}" presName="descendantArrow" presStyleCnt="0"/>
      <dgm:spPr/>
    </dgm:pt>
    <dgm:pt modelId="{16475B68-AE2F-42BD-8731-3FE50DFB5C9F}" type="pres">
      <dgm:prSet presAssocID="{C6DC7FD4-788C-464D-A995-43D217C5F0D8}" presName="childTextArrow" presStyleLbl="fgAccFollowNode1" presStyleIdx="4" presStyleCnt="10">
        <dgm:presLayoutVars>
          <dgm:bulletEnabled val="1"/>
        </dgm:presLayoutVars>
      </dgm:prSet>
      <dgm:spPr/>
    </dgm:pt>
    <dgm:pt modelId="{B5327E1D-6875-4A18-BF2A-F45B00509075}" type="pres">
      <dgm:prSet presAssocID="{8CE62CBC-72B8-4670-87E6-DC4134D4A960}" presName="childTextArrow" presStyleLbl="fgAccFollowNode1" presStyleIdx="5" presStyleCnt="10">
        <dgm:presLayoutVars>
          <dgm:bulletEnabled val="1"/>
        </dgm:presLayoutVars>
      </dgm:prSet>
      <dgm:spPr/>
    </dgm:pt>
    <dgm:pt modelId="{B12CF24E-EB23-49F4-8AA6-CBF0D776BA2D}" type="pres">
      <dgm:prSet presAssocID="{436FECB2-CDDF-44F4-8E3D-545E27DCCE54}" presName="sp" presStyleCnt="0"/>
      <dgm:spPr/>
    </dgm:pt>
    <dgm:pt modelId="{C05C5C01-D1D3-48C2-8DF5-6C554D9B5627}" type="pres">
      <dgm:prSet presAssocID="{8DED7079-EC40-4BBA-938F-DD9DD2DB5466}" presName="arrowAndChildren" presStyleCnt="0"/>
      <dgm:spPr/>
    </dgm:pt>
    <dgm:pt modelId="{16C13346-1C52-43EB-A4C2-25CE22393C75}" type="pres">
      <dgm:prSet presAssocID="{8DED7079-EC40-4BBA-938F-DD9DD2DB5466}" presName="parentTextArrow" presStyleLbl="node1" presStyleIdx="2" presStyleCnt="5"/>
      <dgm:spPr/>
    </dgm:pt>
    <dgm:pt modelId="{2E0577DE-565B-4FB9-96A8-6060C6DEBFFF}" type="pres">
      <dgm:prSet presAssocID="{8DED7079-EC40-4BBA-938F-DD9DD2DB5466}" presName="arrow" presStyleLbl="node1" presStyleIdx="3" presStyleCnt="5"/>
      <dgm:spPr/>
    </dgm:pt>
    <dgm:pt modelId="{3AC3465D-D3AF-4672-9E31-35092B738B76}" type="pres">
      <dgm:prSet presAssocID="{8DED7079-EC40-4BBA-938F-DD9DD2DB5466}" presName="descendantArrow" presStyleCnt="0"/>
      <dgm:spPr/>
    </dgm:pt>
    <dgm:pt modelId="{CC43BB1E-EF9D-49B6-A3CF-FE09C9F9DDC0}" type="pres">
      <dgm:prSet presAssocID="{B6A9F81A-F494-4B6E-8CAA-92D5DF23A245}" presName="childTextArrow" presStyleLbl="fgAccFollowNode1" presStyleIdx="6" presStyleCnt="10">
        <dgm:presLayoutVars>
          <dgm:bulletEnabled val="1"/>
        </dgm:presLayoutVars>
      </dgm:prSet>
      <dgm:spPr/>
    </dgm:pt>
    <dgm:pt modelId="{3362666B-F653-428E-8861-C41504AE2FE4}" type="pres">
      <dgm:prSet presAssocID="{C34455B6-522A-47D2-9F66-194BBACD5E6A}" presName="childTextArrow" presStyleLbl="f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C17CF-6DF8-43C3-84B3-350425C494F3}" type="pres">
      <dgm:prSet presAssocID="{8EF88EF8-0983-48AD-BF92-664D020727DD}" presName="sp" presStyleCnt="0"/>
      <dgm:spPr/>
    </dgm:pt>
    <dgm:pt modelId="{BF04AC8E-DDD4-4E54-B596-0FAC19463550}" type="pres">
      <dgm:prSet presAssocID="{B9E3F1BF-6D3D-4F6E-ACDC-35C001931582}" presName="arrowAndChildren" presStyleCnt="0"/>
      <dgm:spPr/>
    </dgm:pt>
    <dgm:pt modelId="{3D6634E3-E597-4D7A-B774-E11281DBBBDF}" type="pres">
      <dgm:prSet presAssocID="{B9E3F1BF-6D3D-4F6E-ACDC-35C001931582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5063C771-D5EE-406F-A0A2-3AF1FD4189BB}" type="pres">
      <dgm:prSet presAssocID="{B9E3F1BF-6D3D-4F6E-ACDC-35C001931582}" presName="arrow" presStyleLbl="node1" presStyleIdx="4" presStyleCnt="5"/>
      <dgm:spPr/>
      <dgm:t>
        <a:bodyPr/>
        <a:lstStyle/>
        <a:p>
          <a:endParaRPr lang="ru-RU"/>
        </a:p>
      </dgm:t>
    </dgm:pt>
    <dgm:pt modelId="{6ABA35EE-DC79-4E47-A044-72C28A4B862E}" type="pres">
      <dgm:prSet presAssocID="{B9E3F1BF-6D3D-4F6E-ACDC-35C001931582}" presName="descendantArrow" presStyleCnt="0"/>
      <dgm:spPr/>
    </dgm:pt>
    <dgm:pt modelId="{5A47A5CA-1A65-46A3-85D0-3C95EBB8EE43}" type="pres">
      <dgm:prSet presAssocID="{F24632E4-AD67-4DD9-87F1-92B2B9EB4D26}" presName="childTextArrow" presStyleLbl="fgAccFollowNode1" presStyleIdx="8" presStyleCnt="10">
        <dgm:presLayoutVars>
          <dgm:bulletEnabled val="1"/>
        </dgm:presLayoutVars>
      </dgm:prSet>
      <dgm:spPr/>
    </dgm:pt>
    <dgm:pt modelId="{4EB81DD1-2E6C-49F8-940C-0801DB5A39A3}" type="pres">
      <dgm:prSet presAssocID="{8DB73C36-5FAE-46C2-91BC-0AAC3BFD149F}" presName="childTextArrow" presStyleLbl="f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A6D50F-9389-46C3-9617-7950878D646B}" srcId="{CC69E3F7-0E06-4F14-A69B-1D1729E8A0AB}" destId="{8DED7079-EC40-4BBA-938F-DD9DD2DB5466}" srcOrd="1" destOrd="0" parTransId="{8F0901EA-71A4-4F16-A922-63C325154589}" sibTransId="{436FECB2-CDDF-44F4-8E3D-545E27DCCE54}"/>
    <dgm:cxn modelId="{0E16DEC3-3BBA-415C-B813-275AEC472F3D}" type="presOf" srcId="{755ABC90-9E38-4402-8C2E-2D2812D7D959}" destId="{53431E83-8CBB-4292-BBDA-79E8478477C0}" srcOrd="0" destOrd="0" presId="urn:microsoft.com/office/officeart/2005/8/layout/process4"/>
    <dgm:cxn modelId="{DA41AC13-B957-4907-8640-F16D7DD6F964}" type="presOf" srcId="{60AF77C5-1BD5-4704-9316-E238461C4050}" destId="{56F7D63F-171D-49A5-9864-E388B4BB3B87}" srcOrd="1" destOrd="0" presId="urn:microsoft.com/office/officeart/2005/8/layout/process4"/>
    <dgm:cxn modelId="{E1B654F0-32CD-48CD-8ED2-D15733712D81}" srcId="{CC69E3F7-0E06-4F14-A69B-1D1729E8A0AB}" destId="{47BC1E89-EB16-4A65-8AB6-EE1C29C56076}" srcOrd="2" destOrd="0" parTransId="{B3130716-CC61-4E8A-A460-31837F5B6A9F}" sibTransId="{42E0D3E2-CE5C-434C-9CEF-2CFB60933FB3}"/>
    <dgm:cxn modelId="{DEC53E95-1AD0-4FC8-BD48-7507A6FD0164}" type="presOf" srcId="{6F8D1820-E79A-437D-B475-24DC70B8DAD5}" destId="{4F79483F-F0EF-484A-9A6B-BBA19C63E2E3}" srcOrd="0" destOrd="0" presId="urn:microsoft.com/office/officeart/2005/8/layout/process4"/>
    <dgm:cxn modelId="{2D6BB708-96D6-4FBC-8857-D870AC0490CB}" type="presOf" srcId="{A21B48BD-2C89-460E-B82B-AE09EA1FE508}" destId="{DE8E3C25-2B47-44B1-876C-E38BF0CA74E1}" srcOrd="0" destOrd="0" presId="urn:microsoft.com/office/officeart/2005/8/layout/process4"/>
    <dgm:cxn modelId="{DD0F0178-34A6-4555-B373-511C23803970}" type="presOf" srcId="{B9E3F1BF-6D3D-4F6E-ACDC-35C001931582}" destId="{5063C771-D5EE-406F-A0A2-3AF1FD4189BB}" srcOrd="1" destOrd="0" presId="urn:microsoft.com/office/officeart/2005/8/layout/process4"/>
    <dgm:cxn modelId="{41CBEB00-76FF-428B-906E-F661B000EB66}" srcId="{CC69E3F7-0E06-4F14-A69B-1D1729E8A0AB}" destId="{B9E3F1BF-6D3D-4F6E-ACDC-35C001931582}" srcOrd="0" destOrd="0" parTransId="{99B7D294-80CD-4A6E-9685-46DF47D713EA}" sibTransId="{8EF88EF8-0983-48AD-BF92-664D020727DD}"/>
    <dgm:cxn modelId="{DCDC8605-10D4-4FBB-95DA-1C24BC5889F4}" type="presOf" srcId="{F24632E4-AD67-4DD9-87F1-92B2B9EB4D26}" destId="{5A47A5CA-1A65-46A3-85D0-3C95EBB8EE43}" srcOrd="0" destOrd="0" presId="urn:microsoft.com/office/officeart/2005/8/layout/process4"/>
    <dgm:cxn modelId="{9E9E58FC-8DD7-41C8-B615-D361D06E61F1}" srcId="{47BC1E89-EB16-4A65-8AB6-EE1C29C56076}" destId="{C6DC7FD4-788C-464D-A995-43D217C5F0D8}" srcOrd="0" destOrd="0" parTransId="{9503A784-DB97-4E30-857D-9D2E824804CE}" sibTransId="{9F025AC7-B3B4-4FA4-A9F4-BD5DFD8C2215}"/>
    <dgm:cxn modelId="{EC3780CC-4DAF-4261-A54F-05C72794078E}" srcId="{47BC1E89-EB16-4A65-8AB6-EE1C29C56076}" destId="{8CE62CBC-72B8-4670-87E6-DC4134D4A960}" srcOrd="1" destOrd="0" parTransId="{3A421752-8F61-48C4-B592-7A0EB5FA0EA7}" sibTransId="{4770CBF2-1070-4B65-85E0-3157EF81F791}"/>
    <dgm:cxn modelId="{70CC6859-F9C0-4291-916F-771605B8763E}" type="presOf" srcId="{B6A9F81A-F494-4B6E-8CAA-92D5DF23A245}" destId="{CC43BB1E-EF9D-49B6-A3CF-FE09C9F9DDC0}" srcOrd="0" destOrd="0" presId="urn:microsoft.com/office/officeart/2005/8/layout/process4"/>
    <dgm:cxn modelId="{FB7A3901-BF3B-41D6-A6D8-8BA5361A3A1C}" type="presOf" srcId="{8DB73C36-5FAE-46C2-91BC-0AAC3BFD149F}" destId="{4EB81DD1-2E6C-49F8-940C-0801DB5A39A3}" srcOrd="0" destOrd="0" presId="urn:microsoft.com/office/officeart/2005/8/layout/process4"/>
    <dgm:cxn modelId="{5EC5E593-1730-44E5-80DB-83ACBCCCCC5C}" type="presOf" srcId="{D7CE2957-66F5-4A9F-B0AD-A709916EB717}" destId="{7BDB3805-2321-4CF3-B787-00707DBCE8E5}" srcOrd="0" destOrd="0" presId="urn:microsoft.com/office/officeart/2005/8/layout/process4"/>
    <dgm:cxn modelId="{638744F7-F002-4181-AFDD-CDD3CC3C2E6E}" type="presOf" srcId="{47BC1E89-EB16-4A65-8AB6-EE1C29C56076}" destId="{CBD78B08-5561-45A4-A030-C4ED14E1ED0A}" srcOrd="0" destOrd="0" presId="urn:microsoft.com/office/officeart/2005/8/layout/process4"/>
    <dgm:cxn modelId="{C410B96D-683B-4631-8DD7-C1EA404B5D77}" srcId="{B9E3F1BF-6D3D-4F6E-ACDC-35C001931582}" destId="{F24632E4-AD67-4DD9-87F1-92B2B9EB4D26}" srcOrd="0" destOrd="0" parTransId="{3F95DFBA-B90E-4A5B-80CA-5303738E6D2B}" sibTransId="{B5F61AE9-DABD-4192-AE8E-09AFA63B0161}"/>
    <dgm:cxn modelId="{0E97AF7F-C086-4BC1-A47F-A467B194B15B}" srcId="{6F8D1820-E79A-437D-B475-24DC70B8DAD5}" destId="{755ABC90-9E38-4402-8C2E-2D2812D7D959}" srcOrd="0" destOrd="0" parTransId="{90B85211-DE72-43FC-B35F-32A7E0503073}" sibTransId="{58CE771B-F745-4F02-849A-71FC2E1D4DD7}"/>
    <dgm:cxn modelId="{560389AC-792B-49D8-AB17-10401274DCED}" srcId="{60AF77C5-1BD5-4704-9316-E238461C4050}" destId="{A21B48BD-2C89-460E-B82B-AE09EA1FE508}" srcOrd="1" destOrd="0" parTransId="{C13F0680-D41A-45AC-9E59-CA0E2953BD2D}" sibTransId="{9A4ECCFB-3577-4094-832D-AE725AA3C1CB}"/>
    <dgm:cxn modelId="{D50BC6AB-11A7-4D42-A94B-D7F6BBF66618}" srcId="{8DED7079-EC40-4BBA-938F-DD9DD2DB5466}" destId="{B6A9F81A-F494-4B6E-8CAA-92D5DF23A245}" srcOrd="0" destOrd="0" parTransId="{E7E9F34E-5586-410A-8EE3-9FE9DECAF545}" sibTransId="{E6BB9500-BDE0-495F-B5F4-B94617C73110}"/>
    <dgm:cxn modelId="{023C4A11-9885-437D-9072-5DA7A4F5F91D}" type="presOf" srcId="{CC69E3F7-0E06-4F14-A69B-1D1729E8A0AB}" destId="{943A944F-CCF3-40CC-A874-8A3E3EB4A7DC}" srcOrd="0" destOrd="0" presId="urn:microsoft.com/office/officeart/2005/8/layout/process4"/>
    <dgm:cxn modelId="{6391951F-4B54-41AD-A022-C817E9427781}" srcId="{CC69E3F7-0E06-4F14-A69B-1D1729E8A0AB}" destId="{6F8D1820-E79A-437D-B475-24DC70B8DAD5}" srcOrd="4" destOrd="0" parTransId="{BA1AFC42-4A31-4248-8918-7820848A2212}" sibTransId="{6CDFDE00-F1D1-420F-964A-0436A545C137}"/>
    <dgm:cxn modelId="{E011DC4C-1184-4AC2-A008-F8B94A085921}" type="presOf" srcId="{B9E3F1BF-6D3D-4F6E-ACDC-35C001931582}" destId="{3D6634E3-E597-4D7A-B774-E11281DBBBDF}" srcOrd="0" destOrd="0" presId="urn:microsoft.com/office/officeart/2005/8/layout/process4"/>
    <dgm:cxn modelId="{68F4F3F9-4777-4BB8-B377-C601815D6873}" srcId="{60AF77C5-1BD5-4704-9316-E238461C4050}" destId="{369336AB-1203-4F4C-87C1-340EE436145F}" srcOrd="0" destOrd="0" parTransId="{BBF48202-44BC-4174-9035-E452AC821832}" sibTransId="{52D0B417-E33B-495B-8122-110E3127D33B}"/>
    <dgm:cxn modelId="{0BDBD224-9B20-4920-896E-94B695AABCA3}" srcId="{CC69E3F7-0E06-4F14-A69B-1D1729E8A0AB}" destId="{60AF77C5-1BD5-4704-9316-E238461C4050}" srcOrd="3" destOrd="0" parTransId="{0E1C62C4-1B2B-44F6-9F24-FEFF02A52B33}" sibTransId="{6571E410-984B-40B8-A65D-7BA6DE1CE690}"/>
    <dgm:cxn modelId="{E042FF12-4D79-462A-BCFB-04757088CC3D}" type="presOf" srcId="{60AF77C5-1BD5-4704-9316-E238461C4050}" destId="{92E0ABE7-77F6-4D97-9657-B02CC76CFE4F}" srcOrd="0" destOrd="0" presId="urn:microsoft.com/office/officeart/2005/8/layout/process4"/>
    <dgm:cxn modelId="{7D514889-0361-4147-BB28-753B92A4B874}" type="presOf" srcId="{47BC1E89-EB16-4A65-8AB6-EE1C29C56076}" destId="{9B0D6F19-5027-4121-8005-FA382128EB40}" srcOrd="1" destOrd="0" presId="urn:microsoft.com/office/officeart/2005/8/layout/process4"/>
    <dgm:cxn modelId="{30103F3E-7E8D-4135-9BD9-796EA383A6E3}" type="presOf" srcId="{8DED7079-EC40-4BBA-938F-DD9DD2DB5466}" destId="{2E0577DE-565B-4FB9-96A8-6060C6DEBFFF}" srcOrd="1" destOrd="0" presId="urn:microsoft.com/office/officeart/2005/8/layout/process4"/>
    <dgm:cxn modelId="{EE60FD51-9308-4409-A2AA-3910131A8334}" srcId="{8DED7079-EC40-4BBA-938F-DD9DD2DB5466}" destId="{C34455B6-522A-47D2-9F66-194BBACD5E6A}" srcOrd="1" destOrd="0" parTransId="{F1336FE3-9988-4A45-A4E5-5283CE85849E}" sibTransId="{A3EB2432-1927-45F6-A64E-00D1EF73B501}"/>
    <dgm:cxn modelId="{56779AA1-A532-4DD9-AB5C-69F43896112D}" type="presOf" srcId="{8DED7079-EC40-4BBA-938F-DD9DD2DB5466}" destId="{16C13346-1C52-43EB-A4C2-25CE22393C75}" srcOrd="0" destOrd="0" presId="urn:microsoft.com/office/officeart/2005/8/layout/process4"/>
    <dgm:cxn modelId="{6F7A39D2-AFA7-4842-A7FF-26D860D7B927}" type="presOf" srcId="{C6DC7FD4-788C-464D-A995-43D217C5F0D8}" destId="{16475B68-AE2F-42BD-8731-3FE50DFB5C9F}" srcOrd="0" destOrd="0" presId="urn:microsoft.com/office/officeart/2005/8/layout/process4"/>
    <dgm:cxn modelId="{B41F46AB-47A0-4A38-AFB7-9B392594B26E}" type="presOf" srcId="{6F8D1820-E79A-437D-B475-24DC70B8DAD5}" destId="{FC80BD42-095A-4989-84A5-74B9F94403E5}" srcOrd="1" destOrd="0" presId="urn:microsoft.com/office/officeart/2005/8/layout/process4"/>
    <dgm:cxn modelId="{143785C7-CE5E-47C9-AEAF-59B4E97E3241}" type="presOf" srcId="{8CE62CBC-72B8-4670-87E6-DC4134D4A960}" destId="{B5327E1D-6875-4A18-BF2A-F45B00509075}" srcOrd="0" destOrd="0" presId="urn:microsoft.com/office/officeart/2005/8/layout/process4"/>
    <dgm:cxn modelId="{365A4AC8-A5B2-4001-829F-7284DE965251}" srcId="{6F8D1820-E79A-437D-B475-24DC70B8DAD5}" destId="{D7CE2957-66F5-4A9F-B0AD-A709916EB717}" srcOrd="1" destOrd="0" parTransId="{2E75B58C-5A27-4D53-B6BD-ED33A6F81C78}" sibTransId="{D7F88BCD-0EB8-4608-8B68-935269FFD1A4}"/>
    <dgm:cxn modelId="{87EEF69B-8DF2-43A5-A2BD-D3EBA9EC12BD}" type="presOf" srcId="{369336AB-1203-4F4C-87C1-340EE436145F}" destId="{992487C9-DBD4-4C27-9AFD-DEE2EBBFCD3C}" srcOrd="0" destOrd="0" presId="urn:microsoft.com/office/officeart/2005/8/layout/process4"/>
    <dgm:cxn modelId="{97DB274A-98F5-4855-971E-09B6CFF67820}" type="presOf" srcId="{C34455B6-522A-47D2-9F66-194BBACD5E6A}" destId="{3362666B-F653-428E-8861-C41504AE2FE4}" srcOrd="0" destOrd="0" presId="urn:microsoft.com/office/officeart/2005/8/layout/process4"/>
    <dgm:cxn modelId="{3F267429-819E-466B-A6E3-C740631E4ABF}" srcId="{B9E3F1BF-6D3D-4F6E-ACDC-35C001931582}" destId="{8DB73C36-5FAE-46C2-91BC-0AAC3BFD149F}" srcOrd="1" destOrd="0" parTransId="{D32EC6CA-5FD4-40C2-A463-B6FA31DC60D8}" sibTransId="{78CAA413-AC30-4E22-880D-8658EFEAC8C8}"/>
    <dgm:cxn modelId="{D7A03D9B-8BCC-47D0-8E77-063199F66337}" type="presParOf" srcId="{943A944F-CCF3-40CC-A874-8A3E3EB4A7DC}" destId="{F7270F5C-EC5A-4630-AF63-79649FD58A43}" srcOrd="0" destOrd="0" presId="urn:microsoft.com/office/officeart/2005/8/layout/process4"/>
    <dgm:cxn modelId="{D56F4CE4-E006-4C0A-BD05-0BC9B72BA75A}" type="presParOf" srcId="{F7270F5C-EC5A-4630-AF63-79649FD58A43}" destId="{4F79483F-F0EF-484A-9A6B-BBA19C63E2E3}" srcOrd="0" destOrd="0" presId="urn:microsoft.com/office/officeart/2005/8/layout/process4"/>
    <dgm:cxn modelId="{BC6C9990-ECE5-4700-93DD-6AA183D77E9E}" type="presParOf" srcId="{F7270F5C-EC5A-4630-AF63-79649FD58A43}" destId="{FC80BD42-095A-4989-84A5-74B9F94403E5}" srcOrd="1" destOrd="0" presId="urn:microsoft.com/office/officeart/2005/8/layout/process4"/>
    <dgm:cxn modelId="{7EA39C77-FB25-4DB2-841A-AA8E88C06692}" type="presParOf" srcId="{F7270F5C-EC5A-4630-AF63-79649FD58A43}" destId="{3F987A99-49C8-45D5-A5E6-AA2A8E105CDB}" srcOrd="2" destOrd="0" presId="urn:microsoft.com/office/officeart/2005/8/layout/process4"/>
    <dgm:cxn modelId="{8AAE4FC6-4952-402A-A3EB-67C47E5BF3F3}" type="presParOf" srcId="{3F987A99-49C8-45D5-A5E6-AA2A8E105CDB}" destId="{53431E83-8CBB-4292-BBDA-79E8478477C0}" srcOrd="0" destOrd="0" presId="urn:microsoft.com/office/officeart/2005/8/layout/process4"/>
    <dgm:cxn modelId="{F228BFE0-ECAB-4462-8E3B-9BB7B34BBE1A}" type="presParOf" srcId="{3F987A99-49C8-45D5-A5E6-AA2A8E105CDB}" destId="{7BDB3805-2321-4CF3-B787-00707DBCE8E5}" srcOrd="1" destOrd="0" presId="urn:microsoft.com/office/officeart/2005/8/layout/process4"/>
    <dgm:cxn modelId="{B115E20B-A255-4D45-8235-B9C9B6213353}" type="presParOf" srcId="{943A944F-CCF3-40CC-A874-8A3E3EB4A7DC}" destId="{7CD165ED-B5C7-4ED5-832D-27D8AB2C37E9}" srcOrd="1" destOrd="0" presId="urn:microsoft.com/office/officeart/2005/8/layout/process4"/>
    <dgm:cxn modelId="{E57AEAF9-C9FB-400D-BFB5-E94C5BA31830}" type="presParOf" srcId="{943A944F-CCF3-40CC-A874-8A3E3EB4A7DC}" destId="{68099869-2F28-49A0-8772-1B96F55B7514}" srcOrd="2" destOrd="0" presId="urn:microsoft.com/office/officeart/2005/8/layout/process4"/>
    <dgm:cxn modelId="{257F1ADB-7DD1-4389-B5D5-A9569F1BE8AF}" type="presParOf" srcId="{68099869-2F28-49A0-8772-1B96F55B7514}" destId="{92E0ABE7-77F6-4D97-9657-B02CC76CFE4F}" srcOrd="0" destOrd="0" presId="urn:microsoft.com/office/officeart/2005/8/layout/process4"/>
    <dgm:cxn modelId="{B560C07F-7499-4200-B666-1732A132882F}" type="presParOf" srcId="{68099869-2F28-49A0-8772-1B96F55B7514}" destId="{56F7D63F-171D-49A5-9864-E388B4BB3B87}" srcOrd="1" destOrd="0" presId="urn:microsoft.com/office/officeart/2005/8/layout/process4"/>
    <dgm:cxn modelId="{FFFB8ED4-9224-4F9A-B69C-8A28C7B8A715}" type="presParOf" srcId="{68099869-2F28-49A0-8772-1B96F55B7514}" destId="{12E1C093-CDB1-44DA-B40E-AF219D1202E2}" srcOrd="2" destOrd="0" presId="urn:microsoft.com/office/officeart/2005/8/layout/process4"/>
    <dgm:cxn modelId="{D0E411AA-5A1A-46A8-89B5-DE534E04C5FB}" type="presParOf" srcId="{12E1C093-CDB1-44DA-B40E-AF219D1202E2}" destId="{992487C9-DBD4-4C27-9AFD-DEE2EBBFCD3C}" srcOrd="0" destOrd="0" presId="urn:microsoft.com/office/officeart/2005/8/layout/process4"/>
    <dgm:cxn modelId="{E54DB21B-31C8-47AD-8E69-A355139005C4}" type="presParOf" srcId="{12E1C093-CDB1-44DA-B40E-AF219D1202E2}" destId="{DE8E3C25-2B47-44B1-876C-E38BF0CA74E1}" srcOrd="1" destOrd="0" presId="urn:microsoft.com/office/officeart/2005/8/layout/process4"/>
    <dgm:cxn modelId="{BED9DDAE-0F3D-47EA-8923-A065AC24E130}" type="presParOf" srcId="{943A944F-CCF3-40CC-A874-8A3E3EB4A7DC}" destId="{E0079357-9710-4081-9E1E-BF49972E480A}" srcOrd="3" destOrd="0" presId="urn:microsoft.com/office/officeart/2005/8/layout/process4"/>
    <dgm:cxn modelId="{F52E74D7-D986-4BE1-B059-4C745233D08C}" type="presParOf" srcId="{943A944F-CCF3-40CC-A874-8A3E3EB4A7DC}" destId="{A5E351E4-6143-4486-B475-B804F823F79A}" srcOrd="4" destOrd="0" presId="urn:microsoft.com/office/officeart/2005/8/layout/process4"/>
    <dgm:cxn modelId="{4B351B99-900C-4C7B-A4AF-03E9EE272C58}" type="presParOf" srcId="{A5E351E4-6143-4486-B475-B804F823F79A}" destId="{CBD78B08-5561-45A4-A030-C4ED14E1ED0A}" srcOrd="0" destOrd="0" presId="urn:microsoft.com/office/officeart/2005/8/layout/process4"/>
    <dgm:cxn modelId="{1C3C5508-6EB7-4294-84EA-2D29D37D4990}" type="presParOf" srcId="{A5E351E4-6143-4486-B475-B804F823F79A}" destId="{9B0D6F19-5027-4121-8005-FA382128EB40}" srcOrd="1" destOrd="0" presId="urn:microsoft.com/office/officeart/2005/8/layout/process4"/>
    <dgm:cxn modelId="{DB14F899-4854-46A6-A770-D175B40D823B}" type="presParOf" srcId="{A5E351E4-6143-4486-B475-B804F823F79A}" destId="{5DD6143A-4A66-421D-81B4-C7A5E7D29831}" srcOrd="2" destOrd="0" presId="urn:microsoft.com/office/officeart/2005/8/layout/process4"/>
    <dgm:cxn modelId="{F29887B7-807E-409C-9E31-BF171A95D1F9}" type="presParOf" srcId="{5DD6143A-4A66-421D-81B4-C7A5E7D29831}" destId="{16475B68-AE2F-42BD-8731-3FE50DFB5C9F}" srcOrd="0" destOrd="0" presId="urn:microsoft.com/office/officeart/2005/8/layout/process4"/>
    <dgm:cxn modelId="{52F1C498-9694-45B8-9E9A-634694477245}" type="presParOf" srcId="{5DD6143A-4A66-421D-81B4-C7A5E7D29831}" destId="{B5327E1D-6875-4A18-BF2A-F45B00509075}" srcOrd="1" destOrd="0" presId="urn:microsoft.com/office/officeart/2005/8/layout/process4"/>
    <dgm:cxn modelId="{4D136535-CBA3-47A6-A003-A8B9B86C8651}" type="presParOf" srcId="{943A944F-CCF3-40CC-A874-8A3E3EB4A7DC}" destId="{B12CF24E-EB23-49F4-8AA6-CBF0D776BA2D}" srcOrd="5" destOrd="0" presId="urn:microsoft.com/office/officeart/2005/8/layout/process4"/>
    <dgm:cxn modelId="{91B703F2-04F6-485F-AE00-FEEF6A4D486D}" type="presParOf" srcId="{943A944F-CCF3-40CC-A874-8A3E3EB4A7DC}" destId="{C05C5C01-D1D3-48C2-8DF5-6C554D9B5627}" srcOrd="6" destOrd="0" presId="urn:microsoft.com/office/officeart/2005/8/layout/process4"/>
    <dgm:cxn modelId="{3C62C94D-7324-4DAC-9CE9-334DDE605FF9}" type="presParOf" srcId="{C05C5C01-D1D3-48C2-8DF5-6C554D9B5627}" destId="{16C13346-1C52-43EB-A4C2-25CE22393C75}" srcOrd="0" destOrd="0" presId="urn:microsoft.com/office/officeart/2005/8/layout/process4"/>
    <dgm:cxn modelId="{7A9B7572-107D-4710-B219-C256863AF17E}" type="presParOf" srcId="{C05C5C01-D1D3-48C2-8DF5-6C554D9B5627}" destId="{2E0577DE-565B-4FB9-96A8-6060C6DEBFFF}" srcOrd="1" destOrd="0" presId="urn:microsoft.com/office/officeart/2005/8/layout/process4"/>
    <dgm:cxn modelId="{C36612AC-C17B-4395-9CAB-36E37912061E}" type="presParOf" srcId="{C05C5C01-D1D3-48C2-8DF5-6C554D9B5627}" destId="{3AC3465D-D3AF-4672-9E31-35092B738B76}" srcOrd="2" destOrd="0" presId="urn:microsoft.com/office/officeart/2005/8/layout/process4"/>
    <dgm:cxn modelId="{4DF4066C-3A39-4CA9-8555-4277021A50F4}" type="presParOf" srcId="{3AC3465D-D3AF-4672-9E31-35092B738B76}" destId="{CC43BB1E-EF9D-49B6-A3CF-FE09C9F9DDC0}" srcOrd="0" destOrd="0" presId="urn:microsoft.com/office/officeart/2005/8/layout/process4"/>
    <dgm:cxn modelId="{6AF1246B-EDE7-42AB-94C0-936FFE4AFCD9}" type="presParOf" srcId="{3AC3465D-D3AF-4672-9E31-35092B738B76}" destId="{3362666B-F653-428E-8861-C41504AE2FE4}" srcOrd="1" destOrd="0" presId="urn:microsoft.com/office/officeart/2005/8/layout/process4"/>
    <dgm:cxn modelId="{0B884F86-E032-4C68-B870-139491FFFD67}" type="presParOf" srcId="{943A944F-CCF3-40CC-A874-8A3E3EB4A7DC}" destId="{567C17CF-6DF8-43C3-84B3-350425C494F3}" srcOrd="7" destOrd="0" presId="urn:microsoft.com/office/officeart/2005/8/layout/process4"/>
    <dgm:cxn modelId="{6473E8DD-B981-4C4E-89F7-9D1EFEFBBF46}" type="presParOf" srcId="{943A944F-CCF3-40CC-A874-8A3E3EB4A7DC}" destId="{BF04AC8E-DDD4-4E54-B596-0FAC19463550}" srcOrd="8" destOrd="0" presId="urn:microsoft.com/office/officeart/2005/8/layout/process4"/>
    <dgm:cxn modelId="{A449B7FF-B9B2-471C-BF75-7FFDAD645CB9}" type="presParOf" srcId="{BF04AC8E-DDD4-4E54-B596-0FAC19463550}" destId="{3D6634E3-E597-4D7A-B774-E11281DBBBDF}" srcOrd="0" destOrd="0" presId="urn:microsoft.com/office/officeart/2005/8/layout/process4"/>
    <dgm:cxn modelId="{9E67E0F6-17CA-473E-9F0A-D62666CDD257}" type="presParOf" srcId="{BF04AC8E-DDD4-4E54-B596-0FAC19463550}" destId="{5063C771-D5EE-406F-A0A2-3AF1FD4189BB}" srcOrd="1" destOrd="0" presId="urn:microsoft.com/office/officeart/2005/8/layout/process4"/>
    <dgm:cxn modelId="{CF88A302-E1FD-4727-A0D1-F451C77A6B47}" type="presParOf" srcId="{BF04AC8E-DDD4-4E54-B596-0FAC19463550}" destId="{6ABA35EE-DC79-4E47-A044-72C28A4B862E}" srcOrd="2" destOrd="0" presId="urn:microsoft.com/office/officeart/2005/8/layout/process4"/>
    <dgm:cxn modelId="{F8AE041F-71DC-4CE6-9DD9-EDA0AB16F9F7}" type="presParOf" srcId="{6ABA35EE-DC79-4E47-A044-72C28A4B862E}" destId="{5A47A5CA-1A65-46A3-85D0-3C95EBB8EE43}" srcOrd="0" destOrd="0" presId="urn:microsoft.com/office/officeart/2005/8/layout/process4"/>
    <dgm:cxn modelId="{4CC3441E-34BE-4061-B044-9075ED987057}" type="presParOf" srcId="{6ABA35EE-DC79-4E47-A044-72C28A4B862E}" destId="{4EB81DD1-2E6C-49F8-940C-0801DB5A39A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E24CA5-DDBD-471C-A19F-76EBBC9AFD0F}" type="doc">
      <dgm:prSet loTypeId="urn:microsoft.com/office/officeart/2008/layout/SquareAccent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7D478FE-83B5-4F8D-B655-3F2E789DAA66}">
      <dgm:prSet phldrT="[Текст]"/>
      <dgm:spPr/>
      <dgm:t>
        <a:bodyPr/>
        <a:lstStyle/>
        <a:p>
          <a:r>
            <a:rPr lang="uk-UA" dirty="0" smtClean="0"/>
            <a:t>Фокус-група</a:t>
          </a:r>
          <a:endParaRPr lang="ru-RU" dirty="0"/>
        </a:p>
      </dgm:t>
    </dgm:pt>
    <dgm:pt modelId="{42FF3C4E-0F1A-4798-9754-8DCC9D79F4D8}" type="parTrans" cxnId="{8C638461-B7E7-4720-8FC3-7D478D9A9727}">
      <dgm:prSet/>
      <dgm:spPr/>
      <dgm:t>
        <a:bodyPr/>
        <a:lstStyle/>
        <a:p>
          <a:endParaRPr lang="ru-RU"/>
        </a:p>
      </dgm:t>
    </dgm:pt>
    <dgm:pt modelId="{6F417B1F-683D-4D7F-82C0-7662B91BAA30}" type="sibTrans" cxnId="{8C638461-B7E7-4720-8FC3-7D478D9A9727}">
      <dgm:prSet/>
      <dgm:spPr/>
      <dgm:t>
        <a:bodyPr/>
        <a:lstStyle/>
        <a:p>
          <a:endParaRPr lang="ru-RU"/>
        </a:p>
      </dgm:t>
    </dgm:pt>
    <dgm:pt modelId="{46178200-BDE1-41FB-914F-AE74360E000A}">
      <dgm:prSet phldrT="[Текст]"/>
      <dgm:spPr/>
      <dgm:t>
        <a:bodyPr/>
        <a:lstStyle/>
        <a:p>
          <a:r>
            <a:rPr lang="uk-UA" dirty="0" smtClean="0"/>
            <a:t>Більше практики</a:t>
          </a:r>
          <a:endParaRPr lang="ru-RU" dirty="0"/>
        </a:p>
      </dgm:t>
    </dgm:pt>
    <dgm:pt modelId="{DC724B0F-F83B-44D9-B6DE-A4D4D8B485C9}" type="parTrans" cxnId="{D50622E2-427A-4F69-A6E4-0CB9263FA927}">
      <dgm:prSet/>
      <dgm:spPr/>
      <dgm:t>
        <a:bodyPr/>
        <a:lstStyle/>
        <a:p>
          <a:endParaRPr lang="ru-RU"/>
        </a:p>
      </dgm:t>
    </dgm:pt>
    <dgm:pt modelId="{407CD120-9327-42DE-AB28-EC8DF918F502}" type="sibTrans" cxnId="{D50622E2-427A-4F69-A6E4-0CB9263FA927}">
      <dgm:prSet/>
      <dgm:spPr/>
      <dgm:t>
        <a:bodyPr/>
        <a:lstStyle/>
        <a:p>
          <a:endParaRPr lang="ru-RU"/>
        </a:p>
      </dgm:t>
    </dgm:pt>
    <dgm:pt modelId="{4B8C3493-5A55-433A-9908-596E06A55B31}">
      <dgm:prSet phldrT="[Текст]"/>
      <dgm:spPr/>
      <dgm:t>
        <a:bodyPr/>
        <a:lstStyle/>
        <a:p>
          <a:r>
            <a:rPr lang="uk-UA" dirty="0" smtClean="0"/>
            <a:t>Активна робота</a:t>
          </a:r>
          <a:endParaRPr lang="ru-RU" dirty="0"/>
        </a:p>
      </dgm:t>
    </dgm:pt>
    <dgm:pt modelId="{CE1B1BA1-6E41-478F-A12D-0F8D6B7BF007}" type="parTrans" cxnId="{44F8D7EB-D36D-4603-803A-8F2245C3AC73}">
      <dgm:prSet/>
      <dgm:spPr/>
      <dgm:t>
        <a:bodyPr/>
        <a:lstStyle/>
        <a:p>
          <a:endParaRPr lang="ru-RU"/>
        </a:p>
      </dgm:t>
    </dgm:pt>
    <dgm:pt modelId="{58814037-0DA2-40BC-BCF1-B5F720CFB855}" type="sibTrans" cxnId="{44F8D7EB-D36D-4603-803A-8F2245C3AC73}">
      <dgm:prSet/>
      <dgm:spPr/>
      <dgm:t>
        <a:bodyPr/>
        <a:lstStyle/>
        <a:p>
          <a:endParaRPr lang="ru-RU"/>
        </a:p>
      </dgm:t>
    </dgm:pt>
    <dgm:pt modelId="{B27C08FA-B98E-4ECC-97B3-EEFBD339CA75}">
      <dgm:prSet phldrT="[Текст]"/>
      <dgm:spPr/>
      <dgm:t>
        <a:bodyPr/>
        <a:lstStyle/>
        <a:p>
          <a:r>
            <a:rPr lang="uk-UA" dirty="0" smtClean="0"/>
            <a:t>Партнерство </a:t>
          </a:r>
          <a:endParaRPr lang="ru-RU" dirty="0"/>
        </a:p>
      </dgm:t>
    </dgm:pt>
    <dgm:pt modelId="{69CDFB1C-F075-4276-B6BC-1069DD6DBAB6}" type="parTrans" cxnId="{395B6EE6-0DBB-439D-864D-2C2C8A1532C4}">
      <dgm:prSet/>
      <dgm:spPr/>
      <dgm:t>
        <a:bodyPr/>
        <a:lstStyle/>
        <a:p>
          <a:endParaRPr lang="ru-RU"/>
        </a:p>
      </dgm:t>
    </dgm:pt>
    <dgm:pt modelId="{55F23B03-7EAE-4EAE-B6D7-BBFB4AB3A08B}" type="sibTrans" cxnId="{395B6EE6-0DBB-439D-864D-2C2C8A1532C4}">
      <dgm:prSet/>
      <dgm:spPr/>
      <dgm:t>
        <a:bodyPr/>
        <a:lstStyle/>
        <a:p>
          <a:endParaRPr lang="ru-RU"/>
        </a:p>
      </dgm:t>
    </dgm:pt>
    <dgm:pt modelId="{C3230976-5711-4686-8B86-D69F64C0C774}">
      <dgm:prSet phldrT="[Текст]"/>
      <dgm:spPr/>
      <dgm:t>
        <a:bodyPr/>
        <a:lstStyle/>
        <a:p>
          <a:r>
            <a:rPr lang="uk-UA" dirty="0" smtClean="0"/>
            <a:t>Сфери національно-патріотичного виховання</a:t>
          </a:r>
          <a:endParaRPr lang="ru-RU" dirty="0"/>
        </a:p>
      </dgm:t>
    </dgm:pt>
    <dgm:pt modelId="{508670DE-BB97-478F-924D-BF0FAD621CBB}" type="parTrans" cxnId="{E06F6529-7A9D-42C3-AA12-712FD4FAB3D9}">
      <dgm:prSet/>
      <dgm:spPr/>
      <dgm:t>
        <a:bodyPr/>
        <a:lstStyle/>
        <a:p>
          <a:endParaRPr lang="ru-RU"/>
        </a:p>
      </dgm:t>
    </dgm:pt>
    <dgm:pt modelId="{BF386476-CC29-40C4-AF82-1A620FDFAE3E}" type="sibTrans" cxnId="{E06F6529-7A9D-42C3-AA12-712FD4FAB3D9}">
      <dgm:prSet/>
      <dgm:spPr/>
      <dgm:t>
        <a:bodyPr/>
        <a:lstStyle/>
        <a:p>
          <a:endParaRPr lang="ru-RU"/>
        </a:p>
      </dgm:t>
    </dgm:pt>
    <dgm:pt modelId="{11D14A21-7528-4765-9942-6D35400D01B9}">
      <dgm:prSet phldrT="[Текст]"/>
      <dgm:spPr/>
      <dgm:t>
        <a:bodyPr/>
        <a:lstStyle/>
        <a:p>
          <a:r>
            <a:rPr lang="uk-UA" dirty="0" smtClean="0"/>
            <a:t>Культура і мистецтво</a:t>
          </a:r>
          <a:endParaRPr lang="ru-RU" dirty="0"/>
        </a:p>
      </dgm:t>
    </dgm:pt>
    <dgm:pt modelId="{4A6A4653-37F6-4CDE-946E-1CCC60D8B79F}" type="parTrans" cxnId="{03E12DD2-70CE-4E1C-B3F7-3E0E4F7952F7}">
      <dgm:prSet/>
      <dgm:spPr/>
      <dgm:t>
        <a:bodyPr/>
        <a:lstStyle/>
        <a:p>
          <a:endParaRPr lang="ru-RU"/>
        </a:p>
      </dgm:t>
    </dgm:pt>
    <dgm:pt modelId="{A2C38796-C4F1-4906-A100-2D4B557AAE92}" type="sibTrans" cxnId="{03E12DD2-70CE-4E1C-B3F7-3E0E4F7952F7}">
      <dgm:prSet/>
      <dgm:spPr/>
      <dgm:t>
        <a:bodyPr/>
        <a:lstStyle/>
        <a:p>
          <a:endParaRPr lang="ru-RU"/>
        </a:p>
      </dgm:t>
    </dgm:pt>
    <dgm:pt modelId="{0FEF6729-8348-48A2-8C6C-B0F7D4E404A4}">
      <dgm:prSet phldrT="[Текст]"/>
      <dgm:spPr/>
      <dgm:t>
        <a:bodyPr/>
        <a:lstStyle/>
        <a:p>
          <a:r>
            <a:rPr lang="uk-UA" dirty="0" smtClean="0"/>
            <a:t>Історичні дати, історичні постаті</a:t>
          </a:r>
          <a:endParaRPr lang="ru-RU" dirty="0"/>
        </a:p>
      </dgm:t>
    </dgm:pt>
    <dgm:pt modelId="{3227B10C-8CAC-4D0A-B6A5-C6A845A630A3}" type="parTrans" cxnId="{9F472944-9D9A-4AC6-83BF-7DAEB0FDD810}">
      <dgm:prSet/>
      <dgm:spPr/>
      <dgm:t>
        <a:bodyPr/>
        <a:lstStyle/>
        <a:p>
          <a:endParaRPr lang="ru-RU"/>
        </a:p>
      </dgm:t>
    </dgm:pt>
    <dgm:pt modelId="{92EE8882-A980-4D2C-B207-00C80C522EC2}" type="sibTrans" cxnId="{9F472944-9D9A-4AC6-83BF-7DAEB0FDD810}">
      <dgm:prSet/>
      <dgm:spPr/>
      <dgm:t>
        <a:bodyPr/>
        <a:lstStyle/>
        <a:p>
          <a:endParaRPr lang="ru-RU"/>
        </a:p>
      </dgm:t>
    </dgm:pt>
    <dgm:pt modelId="{1B68347F-B4E9-459F-BE9A-E4F98C0AE2B9}">
      <dgm:prSet phldrT="[Текст]"/>
      <dgm:spPr/>
      <dgm:t>
        <a:bodyPr/>
        <a:lstStyle/>
        <a:p>
          <a:r>
            <a:rPr lang="uk-UA" dirty="0" smtClean="0"/>
            <a:t>Вмотивований учитель</a:t>
          </a:r>
          <a:endParaRPr lang="ru-RU" dirty="0"/>
        </a:p>
      </dgm:t>
    </dgm:pt>
    <dgm:pt modelId="{9DB549C3-187C-4E23-89A9-E34B936074D1}" type="parTrans" cxnId="{A47F7786-A5B7-4673-900D-70E745D9079A}">
      <dgm:prSet/>
      <dgm:spPr/>
      <dgm:t>
        <a:bodyPr/>
        <a:lstStyle/>
        <a:p>
          <a:endParaRPr lang="ru-RU"/>
        </a:p>
      </dgm:t>
    </dgm:pt>
    <dgm:pt modelId="{8F8B8814-F99A-414F-B8CD-4363B02EF016}" type="sibTrans" cxnId="{A47F7786-A5B7-4673-900D-70E745D9079A}">
      <dgm:prSet/>
      <dgm:spPr/>
      <dgm:t>
        <a:bodyPr/>
        <a:lstStyle/>
        <a:p>
          <a:endParaRPr lang="ru-RU"/>
        </a:p>
      </dgm:t>
    </dgm:pt>
    <dgm:pt modelId="{459F206C-CCD4-4636-9980-884789E8148E}">
      <dgm:prSet phldrT="[Текст]"/>
      <dgm:spPr/>
      <dgm:t>
        <a:bodyPr/>
        <a:lstStyle/>
        <a:p>
          <a:r>
            <a:rPr lang="uk-UA" dirty="0" smtClean="0"/>
            <a:t>Креативність</a:t>
          </a:r>
          <a:endParaRPr lang="ru-RU" dirty="0"/>
        </a:p>
      </dgm:t>
    </dgm:pt>
    <dgm:pt modelId="{2F1ADA1E-7D2E-49DC-A804-FD8D5812EC46}" type="parTrans" cxnId="{7C35D146-9F63-4940-BBDC-4E7D47D1C493}">
      <dgm:prSet/>
      <dgm:spPr/>
      <dgm:t>
        <a:bodyPr/>
        <a:lstStyle/>
        <a:p>
          <a:endParaRPr lang="ru-RU"/>
        </a:p>
      </dgm:t>
    </dgm:pt>
    <dgm:pt modelId="{6FD7B2B6-03A1-4041-86CC-EDF8E8E8D892}" type="sibTrans" cxnId="{7C35D146-9F63-4940-BBDC-4E7D47D1C493}">
      <dgm:prSet/>
      <dgm:spPr/>
      <dgm:t>
        <a:bodyPr/>
        <a:lstStyle/>
        <a:p>
          <a:endParaRPr lang="ru-RU"/>
        </a:p>
      </dgm:t>
    </dgm:pt>
    <dgm:pt modelId="{9ADDA340-9B4A-447C-9D89-8B23CE57CFBD}">
      <dgm:prSet phldrT="[Текст]"/>
      <dgm:spPr/>
      <dgm:t>
        <a:bodyPr/>
        <a:lstStyle/>
        <a:p>
          <a:r>
            <a:rPr lang="uk-UA" dirty="0" smtClean="0"/>
            <a:t>Психологічний комфорт</a:t>
          </a:r>
          <a:endParaRPr lang="ru-RU" dirty="0"/>
        </a:p>
      </dgm:t>
    </dgm:pt>
    <dgm:pt modelId="{8D748588-0D0C-4662-87C7-0E8AAEDCBA0D}" type="parTrans" cxnId="{A54168ED-FE8D-4B55-8F1B-64AE239D0E16}">
      <dgm:prSet/>
      <dgm:spPr/>
      <dgm:t>
        <a:bodyPr/>
        <a:lstStyle/>
        <a:p>
          <a:endParaRPr lang="ru-RU"/>
        </a:p>
      </dgm:t>
    </dgm:pt>
    <dgm:pt modelId="{4CDF506F-89E0-40E4-8B96-B4F3CB84F012}" type="sibTrans" cxnId="{A54168ED-FE8D-4B55-8F1B-64AE239D0E16}">
      <dgm:prSet/>
      <dgm:spPr/>
      <dgm:t>
        <a:bodyPr/>
        <a:lstStyle/>
        <a:p>
          <a:endParaRPr lang="ru-RU"/>
        </a:p>
      </dgm:t>
    </dgm:pt>
    <dgm:pt modelId="{61D24617-ED6E-468D-BA0A-23EC7D348743}">
      <dgm:prSet phldrT="[Текст]"/>
      <dgm:spPr/>
      <dgm:t>
        <a:bodyPr/>
        <a:lstStyle/>
        <a:p>
          <a:r>
            <a:rPr lang="uk-UA" dirty="0" smtClean="0"/>
            <a:t>Краєзнавство</a:t>
          </a:r>
          <a:endParaRPr lang="ru-RU" dirty="0"/>
        </a:p>
      </dgm:t>
    </dgm:pt>
    <dgm:pt modelId="{5BAA5DC1-D96E-49D5-AAE2-746FA6D85463}" type="parTrans" cxnId="{AF002EB6-3EEE-4E5A-B7D4-C0EFC5DDB235}">
      <dgm:prSet/>
      <dgm:spPr/>
      <dgm:t>
        <a:bodyPr/>
        <a:lstStyle/>
        <a:p>
          <a:endParaRPr lang="ru-RU"/>
        </a:p>
      </dgm:t>
    </dgm:pt>
    <dgm:pt modelId="{BBC2C945-3811-4CC4-AB19-F9BEF4B268F5}" type="sibTrans" cxnId="{AF002EB6-3EEE-4E5A-B7D4-C0EFC5DDB235}">
      <dgm:prSet/>
      <dgm:spPr/>
      <dgm:t>
        <a:bodyPr/>
        <a:lstStyle/>
        <a:p>
          <a:endParaRPr lang="ru-RU"/>
        </a:p>
      </dgm:t>
    </dgm:pt>
    <dgm:pt modelId="{79AC891F-3844-4C4E-8561-E05C351B6426}">
      <dgm:prSet phldrT="[Текст]"/>
      <dgm:spPr/>
      <dgm:t>
        <a:bodyPr/>
        <a:lstStyle/>
        <a:p>
          <a:r>
            <a:rPr lang="uk-UA" dirty="0" smtClean="0"/>
            <a:t>Охорона довкілля</a:t>
          </a:r>
          <a:endParaRPr lang="ru-RU" dirty="0"/>
        </a:p>
      </dgm:t>
    </dgm:pt>
    <dgm:pt modelId="{D3E43E12-2A77-4378-8801-39CDA0BF2588}" type="parTrans" cxnId="{FC9AA36A-E22A-4873-A229-EA606FC02AF1}">
      <dgm:prSet/>
      <dgm:spPr/>
      <dgm:t>
        <a:bodyPr/>
        <a:lstStyle/>
        <a:p>
          <a:endParaRPr lang="ru-RU"/>
        </a:p>
      </dgm:t>
    </dgm:pt>
    <dgm:pt modelId="{A6ED34E9-0321-48B8-8D65-3B7A4B20FA92}" type="sibTrans" cxnId="{FC9AA36A-E22A-4873-A229-EA606FC02AF1}">
      <dgm:prSet/>
      <dgm:spPr/>
      <dgm:t>
        <a:bodyPr/>
        <a:lstStyle/>
        <a:p>
          <a:endParaRPr lang="ru-RU"/>
        </a:p>
      </dgm:t>
    </dgm:pt>
    <dgm:pt modelId="{F18C01EA-33B1-4DE9-B799-EECC36D9D1D6}">
      <dgm:prSet phldrT="[Текст]"/>
      <dgm:spPr/>
      <dgm:t>
        <a:bodyPr/>
        <a:lstStyle/>
        <a:p>
          <a:r>
            <a:rPr lang="uk-UA" dirty="0" smtClean="0"/>
            <a:t>Здоровий спосіб життя</a:t>
          </a:r>
          <a:endParaRPr lang="ru-RU" dirty="0"/>
        </a:p>
      </dgm:t>
    </dgm:pt>
    <dgm:pt modelId="{39E19CCB-2E1F-4DD0-8FFD-0717045C65E0}" type="parTrans" cxnId="{F4E261DB-F66A-427F-940B-F840E34C171B}">
      <dgm:prSet/>
      <dgm:spPr/>
      <dgm:t>
        <a:bodyPr/>
        <a:lstStyle/>
        <a:p>
          <a:endParaRPr lang="ru-RU"/>
        </a:p>
      </dgm:t>
    </dgm:pt>
    <dgm:pt modelId="{CF5E2312-2162-426E-8DAD-FCC4B5ABA46B}" type="sibTrans" cxnId="{F4E261DB-F66A-427F-940B-F840E34C171B}">
      <dgm:prSet/>
      <dgm:spPr/>
      <dgm:t>
        <a:bodyPr/>
        <a:lstStyle/>
        <a:p>
          <a:endParaRPr lang="ru-RU"/>
        </a:p>
      </dgm:t>
    </dgm:pt>
    <dgm:pt modelId="{36A781E6-3727-4FE1-A212-86F41358E50A}">
      <dgm:prSet phldrT="[Текст]"/>
      <dgm:spPr/>
      <dgm:t>
        <a:bodyPr/>
        <a:lstStyle/>
        <a:p>
          <a:r>
            <a:rPr lang="uk-UA" dirty="0" smtClean="0"/>
            <a:t>Цивільна оборона, оборона України</a:t>
          </a:r>
          <a:endParaRPr lang="ru-RU" dirty="0"/>
        </a:p>
      </dgm:t>
    </dgm:pt>
    <dgm:pt modelId="{1E995EE7-BE2A-40A4-AF4A-BCC1E48B06FC}" type="parTrans" cxnId="{09D68B6C-05E4-442F-B8AE-C947C0331758}">
      <dgm:prSet/>
      <dgm:spPr/>
      <dgm:t>
        <a:bodyPr/>
        <a:lstStyle/>
        <a:p>
          <a:endParaRPr lang="ru-RU"/>
        </a:p>
      </dgm:t>
    </dgm:pt>
    <dgm:pt modelId="{746CAC87-3095-4418-AD6F-14DA18C5B4A0}" type="sibTrans" cxnId="{09D68B6C-05E4-442F-B8AE-C947C0331758}">
      <dgm:prSet/>
      <dgm:spPr/>
      <dgm:t>
        <a:bodyPr/>
        <a:lstStyle/>
        <a:p>
          <a:endParaRPr lang="ru-RU"/>
        </a:p>
      </dgm:t>
    </dgm:pt>
    <dgm:pt modelId="{3F9223CE-1E2E-4681-BF72-777174B6521F}" type="pres">
      <dgm:prSet presAssocID="{F6E24CA5-DDBD-471C-A19F-76EBBC9AFD0F}" presName="layout" presStyleCnt="0">
        <dgm:presLayoutVars>
          <dgm:chMax/>
          <dgm:chPref/>
          <dgm:dir/>
          <dgm:resizeHandles/>
        </dgm:presLayoutVars>
      </dgm:prSet>
      <dgm:spPr/>
    </dgm:pt>
    <dgm:pt modelId="{A41C51B0-FD1A-4CCC-9342-A531137E57BB}" type="pres">
      <dgm:prSet presAssocID="{57D478FE-83B5-4F8D-B655-3F2E789DAA66}" presName="root" presStyleCnt="0">
        <dgm:presLayoutVars>
          <dgm:chMax/>
          <dgm:chPref/>
        </dgm:presLayoutVars>
      </dgm:prSet>
      <dgm:spPr/>
    </dgm:pt>
    <dgm:pt modelId="{C8FBC1AF-DDEE-4628-BA42-3C0B1BCBE52A}" type="pres">
      <dgm:prSet presAssocID="{57D478FE-83B5-4F8D-B655-3F2E789DAA66}" presName="rootComposite" presStyleCnt="0">
        <dgm:presLayoutVars/>
      </dgm:prSet>
      <dgm:spPr/>
    </dgm:pt>
    <dgm:pt modelId="{73BA0C76-F979-45BE-AE7E-F75C8A0DAE65}" type="pres">
      <dgm:prSet presAssocID="{57D478FE-83B5-4F8D-B655-3F2E789DAA66}" presName="ParentAccent" presStyleLbl="alignNode1" presStyleIdx="0" presStyleCnt="2"/>
      <dgm:spPr/>
    </dgm:pt>
    <dgm:pt modelId="{803A9ED8-7DB8-4C0E-9EBC-532148623543}" type="pres">
      <dgm:prSet presAssocID="{57D478FE-83B5-4F8D-B655-3F2E789DAA66}" presName="ParentSmallAccent" presStyleLbl="fgAcc1" presStyleIdx="0" presStyleCnt="2"/>
      <dgm:spPr/>
    </dgm:pt>
    <dgm:pt modelId="{7839654A-9476-4546-AED8-F93259CDB4CA}" type="pres">
      <dgm:prSet presAssocID="{57D478FE-83B5-4F8D-B655-3F2E789DAA66}" presName="Parent" presStyleLbl="revTx" presStyleIdx="0" presStyleCnt="1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F959C-999E-4A41-9D90-797A27A9AE01}" type="pres">
      <dgm:prSet presAssocID="{57D478FE-83B5-4F8D-B655-3F2E789DAA66}" presName="childShape" presStyleCnt="0">
        <dgm:presLayoutVars>
          <dgm:chMax val="0"/>
          <dgm:chPref val="0"/>
        </dgm:presLayoutVars>
      </dgm:prSet>
      <dgm:spPr/>
    </dgm:pt>
    <dgm:pt modelId="{46E78A84-AD03-4B35-8695-81D0F9B9F019}" type="pres">
      <dgm:prSet presAssocID="{46178200-BDE1-41FB-914F-AE74360E000A}" presName="childComposite" presStyleCnt="0">
        <dgm:presLayoutVars>
          <dgm:chMax val="0"/>
          <dgm:chPref val="0"/>
        </dgm:presLayoutVars>
      </dgm:prSet>
      <dgm:spPr/>
    </dgm:pt>
    <dgm:pt modelId="{8F375225-0229-45C5-9512-CE8439C8D3D9}" type="pres">
      <dgm:prSet presAssocID="{46178200-BDE1-41FB-914F-AE74360E000A}" presName="ChildAccent" presStyleLbl="solidFgAcc1" presStyleIdx="0" presStyleCnt="12"/>
      <dgm:spPr/>
    </dgm:pt>
    <dgm:pt modelId="{C3EDE416-00A3-4487-9952-777AB38BCB2C}" type="pres">
      <dgm:prSet presAssocID="{46178200-BDE1-41FB-914F-AE74360E000A}" presName="Child" presStyleLbl="revTx" presStyleIdx="1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A8D71-07F7-44F0-973F-3EF45954654D}" type="pres">
      <dgm:prSet presAssocID="{4B8C3493-5A55-433A-9908-596E06A55B31}" presName="childComposite" presStyleCnt="0">
        <dgm:presLayoutVars>
          <dgm:chMax val="0"/>
          <dgm:chPref val="0"/>
        </dgm:presLayoutVars>
      </dgm:prSet>
      <dgm:spPr/>
    </dgm:pt>
    <dgm:pt modelId="{D62B7064-1E5B-4BBF-895C-FEDA48A2EC6A}" type="pres">
      <dgm:prSet presAssocID="{4B8C3493-5A55-433A-9908-596E06A55B31}" presName="ChildAccent" presStyleLbl="solidFgAcc1" presStyleIdx="1" presStyleCnt="12"/>
      <dgm:spPr/>
    </dgm:pt>
    <dgm:pt modelId="{2EBB822D-67A7-46AB-BB6A-E8DE213002F0}" type="pres">
      <dgm:prSet presAssocID="{4B8C3493-5A55-433A-9908-596E06A55B31}" presName="Child" presStyleLbl="revTx" presStyleIdx="2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43F3A-88F6-4D2E-B971-E1725DC40BA7}" type="pres">
      <dgm:prSet presAssocID="{B27C08FA-B98E-4ECC-97B3-EEFBD339CA75}" presName="childComposite" presStyleCnt="0">
        <dgm:presLayoutVars>
          <dgm:chMax val="0"/>
          <dgm:chPref val="0"/>
        </dgm:presLayoutVars>
      </dgm:prSet>
      <dgm:spPr/>
    </dgm:pt>
    <dgm:pt modelId="{9BEC1B0C-06E8-40DA-8E3E-17D906FC77C9}" type="pres">
      <dgm:prSet presAssocID="{B27C08FA-B98E-4ECC-97B3-EEFBD339CA75}" presName="ChildAccent" presStyleLbl="solidFgAcc1" presStyleIdx="2" presStyleCnt="12"/>
      <dgm:spPr/>
    </dgm:pt>
    <dgm:pt modelId="{C32644F8-6B4D-46AD-B5A1-9A1B8BD6610E}" type="pres">
      <dgm:prSet presAssocID="{B27C08FA-B98E-4ECC-97B3-EEFBD339CA75}" presName="Child" presStyleLbl="revTx" presStyleIdx="3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3753F-D09C-4E75-8C93-311592CD0935}" type="pres">
      <dgm:prSet presAssocID="{1B68347F-B4E9-459F-BE9A-E4F98C0AE2B9}" presName="childComposite" presStyleCnt="0">
        <dgm:presLayoutVars>
          <dgm:chMax val="0"/>
          <dgm:chPref val="0"/>
        </dgm:presLayoutVars>
      </dgm:prSet>
      <dgm:spPr/>
    </dgm:pt>
    <dgm:pt modelId="{A2A8844C-6E68-430C-B472-2EA00D98BC55}" type="pres">
      <dgm:prSet presAssocID="{1B68347F-B4E9-459F-BE9A-E4F98C0AE2B9}" presName="ChildAccent" presStyleLbl="solidFgAcc1" presStyleIdx="3" presStyleCnt="12"/>
      <dgm:spPr/>
    </dgm:pt>
    <dgm:pt modelId="{915D6996-ACD5-469A-B755-A30BF90DF390}" type="pres">
      <dgm:prSet presAssocID="{1B68347F-B4E9-459F-BE9A-E4F98C0AE2B9}" presName="Child" presStyleLbl="revTx" presStyleIdx="4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B7792-0ACB-4F67-B26E-5407068DEB1A}" type="pres">
      <dgm:prSet presAssocID="{459F206C-CCD4-4636-9980-884789E8148E}" presName="childComposite" presStyleCnt="0">
        <dgm:presLayoutVars>
          <dgm:chMax val="0"/>
          <dgm:chPref val="0"/>
        </dgm:presLayoutVars>
      </dgm:prSet>
      <dgm:spPr/>
    </dgm:pt>
    <dgm:pt modelId="{5D55116D-40F0-4170-98CB-3FC96B6D263C}" type="pres">
      <dgm:prSet presAssocID="{459F206C-CCD4-4636-9980-884789E8148E}" presName="ChildAccent" presStyleLbl="solidFgAcc1" presStyleIdx="4" presStyleCnt="12"/>
      <dgm:spPr/>
    </dgm:pt>
    <dgm:pt modelId="{561243CC-65FD-4B38-9598-CFAA09D2B234}" type="pres">
      <dgm:prSet presAssocID="{459F206C-CCD4-4636-9980-884789E8148E}" presName="Child" presStyleLbl="revTx" presStyleIdx="5" presStyleCnt="14">
        <dgm:presLayoutVars>
          <dgm:chMax val="0"/>
          <dgm:chPref val="0"/>
          <dgm:bulletEnabled val="1"/>
        </dgm:presLayoutVars>
      </dgm:prSet>
      <dgm:spPr/>
    </dgm:pt>
    <dgm:pt modelId="{C4087E47-3ACE-4850-B333-8260110763E8}" type="pres">
      <dgm:prSet presAssocID="{9ADDA340-9B4A-447C-9D89-8B23CE57CFBD}" presName="childComposite" presStyleCnt="0">
        <dgm:presLayoutVars>
          <dgm:chMax val="0"/>
          <dgm:chPref val="0"/>
        </dgm:presLayoutVars>
      </dgm:prSet>
      <dgm:spPr/>
    </dgm:pt>
    <dgm:pt modelId="{C7DB99BB-DBC9-4CDB-8205-8BC49B3672EB}" type="pres">
      <dgm:prSet presAssocID="{9ADDA340-9B4A-447C-9D89-8B23CE57CFBD}" presName="ChildAccent" presStyleLbl="solidFgAcc1" presStyleIdx="5" presStyleCnt="12"/>
      <dgm:spPr/>
    </dgm:pt>
    <dgm:pt modelId="{FBC0504E-7CB0-4DF4-AD1E-ECD26D9CD8C8}" type="pres">
      <dgm:prSet presAssocID="{9ADDA340-9B4A-447C-9D89-8B23CE57CFBD}" presName="Child" presStyleLbl="revTx" presStyleIdx="6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79390-ED2A-4E6A-9AF5-34672B17EEF1}" type="pres">
      <dgm:prSet presAssocID="{C3230976-5711-4686-8B86-D69F64C0C774}" presName="root" presStyleCnt="0">
        <dgm:presLayoutVars>
          <dgm:chMax/>
          <dgm:chPref/>
        </dgm:presLayoutVars>
      </dgm:prSet>
      <dgm:spPr/>
    </dgm:pt>
    <dgm:pt modelId="{535F5788-2A2E-4839-A97D-02B2470F5BB4}" type="pres">
      <dgm:prSet presAssocID="{C3230976-5711-4686-8B86-D69F64C0C774}" presName="rootComposite" presStyleCnt="0">
        <dgm:presLayoutVars/>
      </dgm:prSet>
      <dgm:spPr/>
    </dgm:pt>
    <dgm:pt modelId="{43EA6375-89E6-43D6-8126-D872BA3393AB}" type="pres">
      <dgm:prSet presAssocID="{C3230976-5711-4686-8B86-D69F64C0C774}" presName="ParentAccent" presStyleLbl="alignNode1" presStyleIdx="1" presStyleCnt="2"/>
      <dgm:spPr/>
    </dgm:pt>
    <dgm:pt modelId="{253CBBBD-DF28-4476-AC75-685F95D9733C}" type="pres">
      <dgm:prSet presAssocID="{C3230976-5711-4686-8B86-D69F64C0C774}" presName="ParentSmallAccent" presStyleLbl="fgAcc1" presStyleIdx="1" presStyleCnt="2"/>
      <dgm:spPr/>
    </dgm:pt>
    <dgm:pt modelId="{1375D120-A27C-43C5-B7DF-808FD0CFB885}" type="pres">
      <dgm:prSet presAssocID="{C3230976-5711-4686-8B86-D69F64C0C774}" presName="Parent" presStyleLbl="revTx" presStyleIdx="7" presStyleCnt="14">
        <dgm:presLayoutVars>
          <dgm:chMax/>
          <dgm:chPref val="4"/>
          <dgm:bulletEnabled val="1"/>
        </dgm:presLayoutVars>
      </dgm:prSet>
      <dgm:spPr/>
    </dgm:pt>
    <dgm:pt modelId="{367141E7-7B4B-4852-A54A-A8F6CFFEAA7C}" type="pres">
      <dgm:prSet presAssocID="{C3230976-5711-4686-8B86-D69F64C0C774}" presName="childShape" presStyleCnt="0">
        <dgm:presLayoutVars>
          <dgm:chMax val="0"/>
          <dgm:chPref val="0"/>
        </dgm:presLayoutVars>
      </dgm:prSet>
      <dgm:spPr/>
    </dgm:pt>
    <dgm:pt modelId="{898D8AD9-01FA-470F-8368-4EF19A4D5523}" type="pres">
      <dgm:prSet presAssocID="{11D14A21-7528-4765-9942-6D35400D01B9}" presName="childComposite" presStyleCnt="0">
        <dgm:presLayoutVars>
          <dgm:chMax val="0"/>
          <dgm:chPref val="0"/>
        </dgm:presLayoutVars>
      </dgm:prSet>
      <dgm:spPr/>
    </dgm:pt>
    <dgm:pt modelId="{8E30D98C-6788-4224-9A3C-59B18938A492}" type="pres">
      <dgm:prSet presAssocID="{11D14A21-7528-4765-9942-6D35400D01B9}" presName="ChildAccent" presStyleLbl="solidFgAcc1" presStyleIdx="6" presStyleCnt="12"/>
      <dgm:spPr/>
    </dgm:pt>
    <dgm:pt modelId="{EC7F0349-2E9C-410E-912B-E723A5B10744}" type="pres">
      <dgm:prSet presAssocID="{11D14A21-7528-4765-9942-6D35400D01B9}" presName="Child" presStyleLbl="revTx" presStyleIdx="8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60D1C-469A-4C5A-BAE8-0D8AE031FE64}" type="pres">
      <dgm:prSet presAssocID="{0FEF6729-8348-48A2-8C6C-B0F7D4E404A4}" presName="childComposite" presStyleCnt="0">
        <dgm:presLayoutVars>
          <dgm:chMax val="0"/>
          <dgm:chPref val="0"/>
        </dgm:presLayoutVars>
      </dgm:prSet>
      <dgm:spPr/>
    </dgm:pt>
    <dgm:pt modelId="{3CE483F8-FAA9-495E-AF57-5EEADA4D04E4}" type="pres">
      <dgm:prSet presAssocID="{0FEF6729-8348-48A2-8C6C-B0F7D4E404A4}" presName="ChildAccent" presStyleLbl="solidFgAcc1" presStyleIdx="7" presStyleCnt="12"/>
      <dgm:spPr/>
    </dgm:pt>
    <dgm:pt modelId="{392A11BE-452B-47FD-AF34-FDFD4019C760}" type="pres">
      <dgm:prSet presAssocID="{0FEF6729-8348-48A2-8C6C-B0F7D4E404A4}" presName="Child" presStyleLbl="revTx" presStyleIdx="9" presStyleCnt="14">
        <dgm:presLayoutVars>
          <dgm:chMax val="0"/>
          <dgm:chPref val="0"/>
          <dgm:bulletEnabled val="1"/>
        </dgm:presLayoutVars>
      </dgm:prSet>
      <dgm:spPr/>
    </dgm:pt>
    <dgm:pt modelId="{2CCBC7FF-D0E0-4429-B6AF-821701D2EBF8}" type="pres">
      <dgm:prSet presAssocID="{61D24617-ED6E-468D-BA0A-23EC7D348743}" presName="childComposite" presStyleCnt="0">
        <dgm:presLayoutVars>
          <dgm:chMax val="0"/>
          <dgm:chPref val="0"/>
        </dgm:presLayoutVars>
      </dgm:prSet>
      <dgm:spPr/>
    </dgm:pt>
    <dgm:pt modelId="{4EB9CBAF-E56B-4495-ABDB-19031138EF6E}" type="pres">
      <dgm:prSet presAssocID="{61D24617-ED6E-468D-BA0A-23EC7D348743}" presName="ChildAccent" presStyleLbl="solidFgAcc1" presStyleIdx="8" presStyleCnt="12"/>
      <dgm:spPr/>
    </dgm:pt>
    <dgm:pt modelId="{35C29338-E47D-4DE3-B7D4-3C61BE95D4D6}" type="pres">
      <dgm:prSet presAssocID="{61D24617-ED6E-468D-BA0A-23EC7D348743}" presName="Child" presStyleLbl="revTx" presStyleIdx="10" presStyleCnt="14">
        <dgm:presLayoutVars>
          <dgm:chMax val="0"/>
          <dgm:chPref val="0"/>
          <dgm:bulletEnabled val="1"/>
        </dgm:presLayoutVars>
      </dgm:prSet>
      <dgm:spPr/>
    </dgm:pt>
    <dgm:pt modelId="{EEBB879B-A9D1-4342-B4CD-5BEC9884BBD8}" type="pres">
      <dgm:prSet presAssocID="{79AC891F-3844-4C4E-8561-E05C351B6426}" presName="childComposite" presStyleCnt="0">
        <dgm:presLayoutVars>
          <dgm:chMax val="0"/>
          <dgm:chPref val="0"/>
        </dgm:presLayoutVars>
      </dgm:prSet>
      <dgm:spPr/>
    </dgm:pt>
    <dgm:pt modelId="{7D9E0514-08FA-4F5F-8733-65FD63BF9463}" type="pres">
      <dgm:prSet presAssocID="{79AC891F-3844-4C4E-8561-E05C351B6426}" presName="ChildAccent" presStyleLbl="solidFgAcc1" presStyleIdx="9" presStyleCnt="12"/>
      <dgm:spPr/>
    </dgm:pt>
    <dgm:pt modelId="{2C3A6CBA-A830-4E7D-8ECE-CAD52A4BD09C}" type="pres">
      <dgm:prSet presAssocID="{79AC891F-3844-4C4E-8561-E05C351B6426}" presName="Child" presStyleLbl="revTx" presStyleIdx="11" presStyleCnt="14">
        <dgm:presLayoutVars>
          <dgm:chMax val="0"/>
          <dgm:chPref val="0"/>
          <dgm:bulletEnabled val="1"/>
        </dgm:presLayoutVars>
      </dgm:prSet>
      <dgm:spPr/>
    </dgm:pt>
    <dgm:pt modelId="{89DBB086-B666-4DC8-B5DB-755E7A93B7BC}" type="pres">
      <dgm:prSet presAssocID="{F18C01EA-33B1-4DE9-B799-EECC36D9D1D6}" presName="childComposite" presStyleCnt="0">
        <dgm:presLayoutVars>
          <dgm:chMax val="0"/>
          <dgm:chPref val="0"/>
        </dgm:presLayoutVars>
      </dgm:prSet>
      <dgm:spPr/>
    </dgm:pt>
    <dgm:pt modelId="{099E2627-8177-4F48-9BB7-CE579281EFE2}" type="pres">
      <dgm:prSet presAssocID="{F18C01EA-33B1-4DE9-B799-EECC36D9D1D6}" presName="ChildAccent" presStyleLbl="solidFgAcc1" presStyleIdx="10" presStyleCnt="12"/>
      <dgm:spPr/>
    </dgm:pt>
    <dgm:pt modelId="{D7CFD794-4CF0-487D-86D0-7B7125C98EEA}" type="pres">
      <dgm:prSet presAssocID="{F18C01EA-33B1-4DE9-B799-EECC36D9D1D6}" presName="Child" presStyleLbl="revTx" presStyleIdx="12" presStyleCnt="14">
        <dgm:presLayoutVars>
          <dgm:chMax val="0"/>
          <dgm:chPref val="0"/>
          <dgm:bulletEnabled val="1"/>
        </dgm:presLayoutVars>
      </dgm:prSet>
      <dgm:spPr/>
    </dgm:pt>
    <dgm:pt modelId="{491744E3-688E-400C-90B3-604347C50428}" type="pres">
      <dgm:prSet presAssocID="{36A781E6-3727-4FE1-A212-86F41358E50A}" presName="childComposite" presStyleCnt="0">
        <dgm:presLayoutVars>
          <dgm:chMax val="0"/>
          <dgm:chPref val="0"/>
        </dgm:presLayoutVars>
      </dgm:prSet>
      <dgm:spPr/>
    </dgm:pt>
    <dgm:pt modelId="{D25E627E-8F3D-469D-BCA0-7C9AE2CF732F}" type="pres">
      <dgm:prSet presAssocID="{36A781E6-3727-4FE1-A212-86F41358E50A}" presName="ChildAccent" presStyleLbl="solidFgAcc1" presStyleIdx="11" presStyleCnt="12"/>
      <dgm:spPr/>
    </dgm:pt>
    <dgm:pt modelId="{20ED67D1-C4EE-402C-875C-F6D6CC127978}" type="pres">
      <dgm:prSet presAssocID="{36A781E6-3727-4FE1-A212-86F41358E50A}" presName="Child" presStyleLbl="revTx" presStyleIdx="13" presStyleCnt="14">
        <dgm:presLayoutVars>
          <dgm:chMax val="0"/>
          <dgm:chPref val="0"/>
          <dgm:bulletEnabled val="1"/>
        </dgm:presLayoutVars>
      </dgm:prSet>
      <dgm:spPr/>
    </dgm:pt>
  </dgm:ptLst>
  <dgm:cxnLst>
    <dgm:cxn modelId="{9D48AFBC-9310-4A3F-9806-1A0BB8F01D7D}" type="presOf" srcId="{F6E24CA5-DDBD-471C-A19F-76EBBC9AFD0F}" destId="{3F9223CE-1E2E-4681-BF72-777174B6521F}" srcOrd="0" destOrd="0" presId="urn:microsoft.com/office/officeart/2008/layout/SquareAccentList"/>
    <dgm:cxn modelId="{44F8D7EB-D36D-4603-803A-8F2245C3AC73}" srcId="{57D478FE-83B5-4F8D-B655-3F2E789DAA66}" destId="{4B8C3493-5A55-433A-9908-596E06A55B31}" srcOrd="1" destOrd="0" parTransId="{CE1B1BA1-6E41-478F-A12D-0F8D6B7BF007}" sibTransId="{58814037-0DA2-40BC-BCF1-B5F720CFB855}"/>
    <dgm:cxn modelId="{E06F6529-7A9D-42C3-AA12-712FD4FAB3D9}" srcId="{F6E24CA5-DDBD-471C-A19F-76EBBC9AFD0F}" destId="{C3230976-5711-4686-8B86-D69F64C0C774}" srcOrd="1" destOrd="0" parTransId="{508670DE-BB97-478F-924D-BF0FAD621CBB}" sibTransId="{BF386476-CC29-40C4-AF82-1A620FDFAE3E}"/>
    <dgm:cxn modelId="{A47F7786-A5B7-4673-900D-70E745D9079A}" srcId="{57D478FE-83B5-4F8D-B655-3F2E789DAA66}" destId="{1B68347F-B4E9-459F-BE9A-E4F98C0AE2B9}" srcOrd="3" destOrd="0" parTransId="{9DB549C3-187C-4E23-89A9-E34B936074D1}" sibTransId="{8F8B8814-F99A-414F-B8CD-4363B02EF016}"/>
    <dgm:cxn modelId="{B59C4E8E-362C-426C-8AC7-5291103206E8}" type="presOf" srcId="{61D24617-ED6E-468D-BA0A-23EC7D348743}" destId="{35C29338-E47D-4DE3-B7D4-3C61BE95D4D6}" srcOrd="0" destOrd="0" presId="urn:microsoft.com/office/officeart/2008/layout/SquareAccentList"/>
    <dgm:cxn modelId="{03E12DD2-70CE-4E1C-B3F7-3E0E4F7952F7}" srcId="{C3230976-5711-4686-8B86-D69F64C0C774}" destId="{11D14A21-7528-4765-9942-6D35400D01B9}" srcOrd="0" destOrd="0" parTransId="{4A6A4653-37F6-4CDE-946E-1CCC60D8B79F}" sibTransId="{A2C38796-C4F1-4906-A100-2D4B557AAE92}"/>
    <dgm:cxn modelId="{09D68B6C-05E4-442F-B8AE-C947C0331758}" srcId="{C3230976-5711-4686-8B86-D69F64C0C774}" destId="{36A781E6-3727-4FE1-A212-86F41358E50A}" srcOrd="5" destOrd="0" parTransId="{1E995EE7-BE2A-40A4-AF4A-BCC1E48B06FC}" sibTransId="{746CAC87-3095-4418-AD6F-14DA18C5B4A0}"/>
    <dgm:cxn modelId="{B42A1E72-8A71-49C7-8B81-F77CC86C38C1}" type="presOf" srcId="{F18C01EA-33B1-4DE9-B799-EECC36D9D1D6}" destId="{D7CFD794-4CF0-487D-86D0-7B7125C98EEA}" srcOrd="0" destOrd="0" presId="urn:microsoft.com/office/officeart/2008/layout/SquareAccentList"/>
    <dgm:cxn modelId="{126BEDC6-540B-4EA0-9456-A4890A6103C2}" type="presOf" srcId="{57D478FE-83B5-4F8D-B655-3F2E789DAA66}" destId="{7839654A-9476-4546-AED8-F93259CDB4CA}" srcOrd="0" destOrd="0" presId="urn:microsoft.com/office/officeart/2008/layout/SquareAccentList"/>
    <dgm:cxn modelId="{F4E261DB-F66A-427F-940B-F840E34C171B}" srcId="{C3230976-5711-4686-8B86-D69F64C0C774}" destId="{F18C01EA-33B1-4DE9-B799-EECC36D9D1D6}" srcOrd="4" destOrd="0" parTransId="{39E19CCB-2E1F-4DD0-8FFD-0717045C65E0}" sibTransId="{CF5E2312-2162-426E-8DAD-FCC4B5ABA46B}"/>
    <dgm:cxn modelId="{3570E5ED-AAF8-4BA4-B9F1-825FCD30CA0F}" type="presOf" srcId="{C3230976-5711-4686-8B86-D69F64C0C774}" destId="{1375D120-A27C-43C5-B7DF-808FD0CFB885}" srcOrd="0" destOrd="0" presId="urn:microsoft.com/office/officeart/2008/layout/SquareAccentList"/>
    <dgm:cxn modelId="{8C638461-B7E7-4720-8FC3-7D478D9A9727}" srcId="{F6E24CA5-DDBD-471C-A19F-76EBBC9AFD0F}" destId="{57D478FE-83B5-4F8D-B655-3F2E789DAA66}" srcOrd="0" destOrd="0" parTransId="{42FF3C4E-0F1A-4798-9754-8DCC9D79F4D8}" sibTransId="{6F417B1F-683D-4D7F-82C0-7662B91BAA30}"/>
    <dgm:cxn modelId="{B2ED3806-7BF4-4638-8A19-94ACA48120BB}" type="presOf" srcId="{1B68347F-B4E9-459F-BE9A-E4F98C0AE2B9}" destId="{915D6996-ACD5-469A-B755-A30BF90DF390}" srcOrd="0" destOrd="0" presId="urn:microsoft.com/office/officeart/2008/layout/SquareAccentList"/>
    <dgm:cxn modelId="{FC9AA36A-E22A-4873-A229-EA606FC02AF1}" srcId="{C3230976-5711-4686-8B86-D69F64C0C774}" destId="{79AC891F-3844-4C4E-8561-E05C351B6426}" srcOrd="3" destOrd="0" parTransId="{D3E43E12-2A77-4378-8801-39CDA0BF2588}" sibTransId="{A6ED34E9-0321-48B8-8D65-3B7A4B20FA92}"/>
    <dgm:cxn modelId="{7C35D146-9F63-4940-BBDC-4E7D47D1C493}" srcId="{57D478FE-83B5-4F8D-B655-3F2E789DAA66}" destId="{459F206C-CCD4-4636-9980-884789E8148E}" srcOrd="4" destOrd="0" parTransId="{2F1ADA1E-7D2E-49DC-A804-FD8D5812EC46}" sibTransId="{6FD7B2B6-03A1-4041-86CC-EDF8E8E8D892}"/>
    <dgm:cxn modelId="{A54168ED-FE8D-4B55-8F1B-64AE239D0E16}" srcId="{57D478FE-83B5-4F8D-B655-3F2E789DAA66}" destId="{9ADDA340-9B4A-447C-9D89-8B23CE57CFBD}" srcOrd="5" destOrd="0" parTransId="{8D748588-0D0C-4662-87C7-0E8AAEDCBA0D}" sibTransId="{4CDF506F-89E0-40E4-8B96-B4F3CB84F012}"/>
    <dgm:cxn modelId="{8F427F53-D44F-4390-B634-3C0730D41724}" type="presOf" srcId="{459F206C-CCD4-4636-9980-884789E8148E}" destId="{561243CC-65FD-4B38-9598-CFAA09D2B234}" srcOrd="0" destOrd="0" presId="urn:microsoft.com/office/officeart/2008/layout/SquareAccentList"/>
    <dgm:cxn modelId="{9F472944-9D9A-4AC6-83BF-7DAEB0FDD810}" srcId="{C3230976-5711-4686-8B86-D69F64C0C774}" destId="{0FEF6729-8348-48A2-8C6C-B0F7D4E404A4}" srcOrd="1" destOrd="0" parTransId="{3227B10C-8CAC-4D0A-B6A5-C6A845A630A3}" sibTransId="{92EE8882-A980-4D2C-B207-00C80C522EC2}"/>
    <dgm:cxn modelId="{9F62A847-76C2-474B-A4F2-ED25167E71B2}" type="presOf" srcId="{46178200-BDE1-41FB-914F-AE74360E000A}" destId="{C3EDE416-00A3-4487-9952-777AB38BCB2C}" srcOrd="0" destOrd="0" presId="urn:microsoft.com/office/officeart/2008/layout/SquareAccentList"/>
    <dgm:cxn modelId="{B72A2E61-DB35-493D-AC97-043F95EE5535}" type="presOf" srcId="{4B8C3493-5A55-433A-9908-596E06A55B31}" destId="{2EBB822D-67A7-46AB-BB6A-E8DE213002F0}" srcOrd="0" destOrd="0" presId="urn:microsoft.com/office/officeart/2008/layout/SquareAccentList"/>
    <dgm:cxn modelId="{043998AF-B5A8-4E19-9602-0FB2E6AC1260}" type="presOf" srcId="{9ADDA340-9B4A-447C-9D89-8B23CE57CFBD}" destId="{FBC0504E-7CB0-4DF4-AD1E-ECD26D9CD8C8}" srcOrd="0" destOrd="0" presId="urn:microsoft.com/office/officeart/2008/layout/SquareAccentList"/>
    <dgm:cxn modelId="{7BD96BAD-9EFC-4201-9998-92E265A81DC3}" type="presOf" srcId="{B27C08FA-B98E-4ECC-97B3-EEFBD339CA75}" destId="{C32644F8-6B4D-46AD-B5A1-9A1B8BD6610E}" srcOrd="0" destOrd="0" presId="urn:microsoft.com/office/officeart/2008/layout/SquareAccentList"/>
    <dgm:cxn modelId="{AF002EB6-3EEE-4E5A-B7D4-C0EFC5DDB235}" srcId="{C3230976-5711-4686-8B86-D69F64C0C774}" destId="{61D24617-ED6E-468D-BA0A-23EC7D348743}" srcOrd="2" destOrd="0" parTransId="{5BAA5DC1-D96E-49D5-AAE2-746FA6D85463}" sibTransId="{BBC2C945-3811-4CC4-AB19-F9BEF4B268F5}"/>
    <dgm:cxn modelId="{D2BD739B-418D-4F6A-A6C2-943825C0A26E}" type="presOf" srcId="{11D14A21-7528-4765-9942-6D35400D01B9}" destId="{EC7F0349-2E9C-410E-912B-E723A5B10744}" srcOrd="0" destOrd="0" presId="urn:microsoft.com/office/officeart/2008/layout/SquareAccentList"/>
    <dgm:cxn modelId="{7A8644C3-BE5B-4861-9F5B-E78C3BBF8B88}" type="presOf" srcId="{36A781E6-3727-4FE1-A212-86F41358E50A}" destId="{20ED67D1-C4EE-402C-875C-F6D6CC127978}" srcOrd="0" destOrd="0" presId="urn:microsoft.com/office/officeart/2008/layout/SquareAccentList"/>
    <dgm:cxn modelId="{C8F46450-737A-4459-B18B-984398B365C3}" type="presOf" srcId="{79AC891F-3844-4C4E-8561-E05C351B6426}" destId="{2C3A6CBA-A830-4E7D-8ECE-CAD52A4BD09C}" srcOrd="0" destOrd="0" presId="urn:microsoft.com/office/officeart/2008/layout/SquareAccentList"/>
    <dgm:cxn modelId="{E494BB5C-3B82-4B46-8CF8-E1BBC17EBB2A}" type="presOf" srcId="{0FEF6729-8348-48A2-8C6C-B0F7D4E404A4}" destId="{392A11BE-452B-47FD-AF34-FDFD4019C760}" srcOrd="0" destOrd="0" presId="urn:microsoft.com/office/officeart/2008/layout/SquareAccentList"/>
    <dgm:cxn modelId="{D50622E2-427A-4F69-A6E4-0CB9263FA927}" srcId="{57D478FE-83B5-4F8D-B655-3F2E789DAA66}" destId="{46178200-BDE1-41FB-914F-AE74360E000A}" srcOrd="0" destOrd="0" parTransId="{DC724B0F-F83B-44D9-B6DE-A4D4D8B485C9}" sibTransId="{407CD120-9327-42DE-AB28-EC8DF918F502}"/>
    <dgm:cxn modelId="{395B6EE6-0DBB-439D-864D-2C2C8A1532C4}" srcId="{57D478FE-83B5-4F8D-B655-3F2E789DAA66}" destId="{B27C08FA-B98E-4ECC-97B3-EEFBD339CA75}" srcOrd="2" destOrd="0" parTransId="{69CDFB1C-F075-4276-B6BC-1069DD6DBAB6}" sibTransId="{55F23B03-7EAE-4EAE-B6D7-BBFB4AB3A08B}"/>
    <dgm:cxn modelId="{ABB55C9E-4394-4D90-9FB2-056946309676}" type="presParOf" srcId="{3F9223CE-1E2E-4681-BF72-777174B6521F}" destId="{A41C51B0-FD1A-4CCC-9342-A531137E57BB}" srcOrd="0" destOrd="0" presId="urn:microsoft.com/office/officeart/2008/layout/SquareAccentList"/>
    <dgm:cxn modelId="{05D5DAB6-FDDA-409A-A8EC-1088C9A4451B}" type="presParOf" srcId="{A41C51B0-FD1A-4CCC-9342-A531137E57BB}" destId="{C8FBC1AF-DDEE-4628-BA42-3C0B1BCBE52A}" srcOrd="0" destOrd="0" presId="urn:microsoft.com/office/officeart/2008/layout/SquareAccentList"/>
    <dgm:cxn modelId="{D6520081-E555-4A54-9195-5E475FF14A8E}" type="presParOf" srcId="{C8FBC1AF-DDEE-4628-BA42-3C0B1BCBE52A}" destId="{73BA0C76-F979-45BE-AE7E-F75C8A0DAE65}" srcOrd="0" destOrd="0" presId="urn:microsoft.com/office/officeart/2008/layout/SquareAccentList"/>
    <dgm:cxn modelId="{72D78A29-2920-4C72-AF77-9A938FD01DAD}" type="presParOf" srcId="{C8FBC1AF-DDEE-4628-BA42-3C0B1BCBE52A}" destId="{803A9ED8-7DB8-4C0E-9EBC-532148623543}" srcOrd="1" destOrd="0" presId="urn:microsoft.com/office/officeart/2008/layout/SquareAccentList"/>
    <dgm:cxn modelId="{BA9CD133-4AA2-4C04-9FC7-34B1B6D35542}" type="presParOf" srcId="{C8FBC1AF-DDEE-4628-BA42-3C0B1BCBE52A}" destId="{7839654A-9476-4546-AED8-F93259CDB4CA}" srcOrd="2" destOrd="0" presId="urn:microsoft.com/office/officeart/2008/layout/SquareAccentList"/>
    <dgm:cxn modelId="{F610511B-3E28-49EC-B0F2-206A0C283AF4}" type="presParOf" srcId="{A41C51B0-FD1A-4CCC-9342-A531137E57BB}" destId="{652F959C-999E-4A41-9D90-797A27A9AE01}" srcOrd="1" destOrd="0" presId="urn:microsoft.com/office/officeart/2008/layout/SquareAccentList"/>
    <dgm:cxn modelId="{564D0AFC-8FD7-41F7-88E0-E7EA92D14342}" type="presParOf" srcId="{652F959C-999E-4A41-9D90-797A27A9AE01}" destId="{46E78A84-AD03-4B35-8695-81D0F9B9F019}" srcOrd="0" destOrd="0" presId="urn:microsoft.com/office/officeart/2008/layout/SquareAccentList"/>
    <dgm:cxn modelId="{4EED981E-F89C-4842-9435-3D7F7088522A}" type="presParOf" srcId="{46E78A84-AD03-4B35-8695-81D0F9B9F019}" destId="{8F375225-0229-45C5-9512-CE8439C8D3D9}" srcOrd="0" destOrd="0" presId="urn:microsoft.com/office/officeart/2008/layout/SquareAccentList"/>
    <dgm:cxn modelId="{DDF1D4D6-508F-4EE6-8C7A-A3A24D4FEB2B}" type="presParOf" srcId="{46E78A84-AD03-4B35-8695-81D0F9B9F019}" destId="{C3EDE416-00A3-4487-9952-777AB38BCB2C}" srcOrd="1" destOrd="0" presId="urn:microsoft.com/office/officeart/2008/layout/SquareAccentList"/>
    <dgm:cxn modelId="{F7ED747B-70C3-4406-A7C0-4CE6CB4C6715}" type="presParOf" srcId="{652F959C-999E-4A41-9D90-797A27A9AE01}" destId="{D60A8D71-07F7-44F0-973F-3EF45954654D}" srcOrd="1" destOrd="0" presId="urn:microsoft.com/office/officeart/2008/layout/SquareAccentList"/>
    <dgm:cxn modelId="{A5C47B08-8663-4964-89BF-37DBB258F26B}" type="presParOf" srcId="{D60A8D71-07F7-44F0-973F-3EF45954654D}" destId="{D62B7064-1E5B-4BBF-895C-FEDA48A2EC6A}" srcOrd="0" destOrd="0" presId="urn:microsoft.com/office/officeart/2008/layout/SquareAccentList"/>
    <dgm:cxn modelId="{881DE57A-EACE-44A8-954E-B11498F48D64}" type="presParOf" srcId="{D60A8D71-07F7-44F0-973F-3EF45954654D}" destId="{2EBB822D-67A7-46AB-BB6A-E8DE213002F0}" srcOrd="1" destOrd="0" presId="urn:microsoft.com/office/officeart/2008/layout/SquareAccentList"/>
    <dgm:cxn modelId="{3E8BA45C-8421-4741-A969-15AA83E03286}" type="presParOf" srcId="{652F959C-999E-4A41-9D90-797A27A9AE01}" destId="{2A543F3A-88F6-4D2E-B971-E1725DC40BA7}" srcOrd="2" destOrd="0" presId="urn:microsoft.com/office/officeart/2008/layout/SquareAccentList"/>
    <dgm:cxn modelId="{E2F33714-D06C-47B1-BFE1-0FDA710E0161}" type="presParOf" srcId="{2A543F3A-88F6-4D2E-B971-E1725DC40BA7}" destId="{9BEC1B0C-06E8-40DA-8E3E-17D906FC77C9}" srcOrd="0" destOrd="0" presId="urn:microsoft.com/office/officeart/2008/layout/SquareAccentList"/>
    <dgm:cxn modelId="{242B528F-387C-409A-A809-B61A56592345}" type="presParOf" srcId="{2A543F3A-88F6-4D2E-B971-E1725DC40BA7}" destId="{C32644F8-6B4D-46AD-B5A1-9A1B8BD6610E}" srcOrd="1" destOrd="0" presId="urn:microsoft.com/office/officeart/2008/layout/SquareAccentList"/>
    <dgm:cxn modelId="{C99F0425-851E-46E0-8C4C-BFCE08168193}" type="presParOf" srcId="{652F959C-999E-4A41-9D90-797A27A9AE01}" destId="{77D3753F-D09C-4E75-8C93-311592CD0935}" srcOrd="3" destOrd="0" presId="urn:microsoft.com/office/officeart/2008/layout/SquareAccentList"/>
    <dgm:cxn modelId="{6731A0E7-8B61-40AE-A3B5-9A99FCD2414D}" type="presParOf" srcId="{77D3753F-D09C-4E75-8C93-311592CD0935}" destId="{A2A8844C-6E68-430C-B472-2EA00D98BC55}" srcOrd="0" destOrd="0" presId="urn:microsoft.com/office/officeart/2008/layout/SquareAccentList"/>
    <dgm:cxn modelId="{67C0AA61-35FD-48C4-A503-AD1791F35BA0}" type="presParOf" srcId="{77D3753F-D09C-4E75-8C93-311592CD0935}" destId="{915D6996-ACD5-469A-B755-A30BF90DF390}" srcOrd="1" destOrd="0" presId="urn:microsoft.com/office/officeart/2008/layout/SquareAccentList"/>
    <dgm:cxn modelId="{2D330FD3-D26D-44B7-A27A-B0B92BF9F9B0}" type="presParOf" srcId="{652F959C-999E-4A41-9D90-797A27A9AE01}" destId="{696B7792-0ACB-4F67-B26E-5407068DEB1A}" srcOrd="4" destOrd="0" presId="urn:microsoft.com/office/officeart/2008/layout/SquareAccentList"/>
    <dgm:cxn modelId="{84D7811A-7B0A-4921-8C06-6ECE0646CAE8}" type="presParOf" srcId="{696B7792-0ACB-4F67-B26E-5407068DEB1A}" destId="{5D55116D-40F0-4170-98CB-3FC96B6D263C}" srcOrd="0" destOrd="0" presId="urn:microsoft.com/office/officeart/2008/layout/SquareAccentList"/>
    <dgm:cxn modelId="{0FCB45BE-B342-401C-BBC4-8222F031EE70}" type="presParOf" srcId="{696B7792-0ACB-4F67-B26E-5407068DEB1A}" destId="{561243CC-65FD-4B38-9598-CFAA09D2B234}" srcOrd="1" destOrd="0" presId="urn:microsoft.com/office/officeart/2008/layout/SquareAccentList"/>
    <dgm:cxn modelId="{553F8DBF-F481-4620-8FCD-6247F69D1304}" type="presParOf" srcId="{652F959C-999E-4A41-9D90-797A27A9AE01}" destId="{C4087E47-3ACE-4850-B333-8260110763E8}" srcOrd="5" destOrd="0" presId="urn:microsoft.com/office/officeart/2008/layout/SquareAccentList"/>
    <dgm:cxn modelId="{348021D2-7578-42A2-875E-9DEF2CAE70FC}" type="presParOf" srcId="{C4087E47-3ACE-4850-B333-8260110763E8}" destId="{C7DB99BB-DBC9-4CDB-8205-8BC49B3672EB}" srcOrd="0" destOrd="0" presId="urn:microsoft.com/office/officeart/2008/layout/SquareAccentList"/>
    <dgm:cxn modelId="{4FE70347-B07B-4556-96D0-BA0DEA8799A3}" type="presParOf" srcId="{C4087E47-3ACE-4850-B333-8260110763E8}" destId="{FBC0504E-7CB0-4DF4-AD1E-ECD26D9CD8C8}" srcOrd="1" destOrd="0" presId="urn:microsoft.com/office/officeart/2008/layout/SquareAccentList"/>
    <dgm:cxn modelId="{A1246B84-13BC-47EE-AC01-0C31DFC97764}" type="presParOf" srcId="{3F9223CE-1E2E-4681-BF72-777174B6521F}" destId="{F1D79390-ED2A-4E6A-9AF5-34672B17EEF1}" srcOrd="1" destOrd="0" presId="urn:microsoft.com/office/officeart/2008/layout/SquareAccentList"/>
    <dgm:cxn modelId="{7ACEB7D6-C400-45F1-88FC-9E9117661642}" type="presParOf" srcId="{F1D79390-ED2A-4E6A-9AF5-34672B17EEF1}" destId="{535F5788-2A2E-4839-A97D-02B2470F5BB4}" srcOrd="0" destOrd="0" presId="urn:microsoft.com/office/officeart/2008/layout/SquareAccentList"/>
    <dgm:cxn modelId="{A71F638F-FEA5-448D-A992-A593DA292E07}" type="presParOf" srcId="{535F5788-2A2E-4839-A97D-02B2470F5BB4}" destId="{43EA6375-89E6-43D6-8126-D872BA3393AB}" srcOrd="0" destOrd="0" presId="urn:microsoft.com/office/officeart/2008/layout/SquareAccentList"/>
    <dgm:cxn modelId="{916E75A2-080A-414F-A7A0-709E2A64F15B}" type="presParOf" srcId="{535F5788-2A2E-4839-A97D-02B2470F5BB4}" destId="{253CBBBD-DF28-4476-AC75-685F95D9733C}" srcOrd="1" destOrd="0" presId="urn:microsoft.com/office/officeart/2008/layout/SquareAccentList"/>
    <dgm:cxn modelId="{81291305-4395-4389-89EB-2E81083C431F}" type="presParOf" srcId="{535F5788-2A2E-4839-A97D-02B2470F5BB4}" destId="{1375D120-A27C-43C5-B7DF-808FD0CFB885}" srcOrd="2" destOrd="0" presId="urn:microsoft.com/office/officeart/2008/layout/SquareAccentList"/>
    <dgm:cxn modelId="{614C3CB4-1A34-49F0-A530-BD65640E667F}" type="presParOf" srcId="{F1D79390-ED2A-4E6A-9AF5-34672B17EEF1}" destId="{367141E7-7B4B-4852-A54A-A8F6CFFEAA7C}" srcOrd="1" destOrd="0" presId="urn:microsoft.com/office/officeart/2008/layout/SquareAccentList"/>
    <dgm:cxn modelId="{0F7775A9-F670-415B-91FD-BABE5B8B52F4}" type="presParOf" srcId="{367141E7-7B4B-4852-A54A-A8F6CFFEAA7C}" destId="{898D8AD9-01FA-470F-8368-4EF19A4D5523}" srcOrd="0" destOrd="0" presId="urn:microsoft.com/office/officeart/2008/layout/SquareAccentList"/>
    <dgm:cxn modelId="{B3C42C9C-3C81-4CB5-BF45-6DE3359D8DAF}" type="presParOf" srcId="{898D8AD9-01FA-470F-8368-4EF19A4D5523}" destId="{8E30D98C-6788-4224-9A3C-59B18938A492}" srcOrd="0" destOrd="0" presId="urn:microsoft.com/office/officeart/2008/layout/SquareAccentList"/>
    <dgm:cxn modelId="{886D003A-0A64-4C5E-AD42-3141A6CE0B02}" type="presParOf" srcId="{898D8AD9-01FA-470F-8368-4EF19A4D5523}" destId="{EC7F0349-2E9C-410E-912B-E723A5B10744}" srcOrd="1" destOrd="0" presId="urn:microsoft.com/office/officeart/2008/layout/SquareAccentList"/>
    <dgm:cxn modelId="{A9397098-3A55-4473-A985-EBF18C648E8C}" type="presParOf" srcId="{367141E7-7B4B-4852-A54A-A8F6CFFEAA7C}" destId="{A6360D1C-469A-4C5A-BAE8-0D8AE031FE64}" srcOrd="1" destOrd="0" presId="urn:microsoft.com/office/officeart/2008/layout/SquareAccentList"/>
    <dgm:cxn modelId="{B0ACFE80-1508-4D36-ABAE-0333BA8850E4}" type="presParOf" srcId="{A6360D1C-469A-4C5A-BAE8-0D8AE031FE64}" destId="{3CE483F8-FAA9-495E-AF57-5EEADA4D04E4}" srcOrd="0" destOrd="0" presId="urn:microsoft.com/office/officeart/2008/layout/SquareAccentList"/>
    <dgm:cxn modelId="{057DDB48-E0FE-4027-AB2F-9FAEEE438D54}" type="presParOf" srcId="{A6360D1C-469A-4C5A-BAE8-0D8AE031FE64}" destId="{392A11BE-452B-47FD-AF34-FDFD4019C760}" srcOrd="1" destOrd="0" presId="urn:microsoft.com/office/officeart/2008/layout/SquareAccentList"/>
    <dgm:cxn modelId="{95DD293F-21E4-41B9-A6DD-7760C5081092}" type="presParOf" srcId="{367141E7-7B4B-4852-A54A-A8F6CFFEAA7C}" destId="{2CCBC7FF-D0E0-4429-B6AF-821701D2EBF8}" srcOrd="2" destOrd="0" presId="urn:microsoft.com/office/officeart/2008/layout/SquareAccentList"/>
    <dgm:cxn modelId="{64A0D5F4-91C9-4C8A-9D3E-C3B4FA10BC29}" type="presParOf" srcId="{2CCBC7FF-D0E0-4429-B6AF-821701D2EBF8}" destId="{4EB9CBAF-E56B-4495-ABDB-19031138EF6E}" srcOrd="0" destOrd="0" presId="urn:microsoft.com/office/officeart/2008/layout/SquareAccentList"/>
    <dgm:cxn modelId="{E588E8C8-3E82-48DA-A938-A2CC1F694FFA}" type="presParOf" srcId="{2CCBC7FF-D0E0-4429-B6AF-821701D2EBF8}" destId="{35C29338-E47D-4DE3-B7D4-3C61BE95D4D6}" srcOrd="1" destOrd="0" presId="urn:microsoft.com/office/officeart/2008/layout/SquareAccentList"/>
    <dgm:cxn modelId="{25600978-3F40-4CA0-B062-76801318A382}" type="presParOf" srcId="{367141E7-7B4B-4852-A54A-A8F6CFFEAA7C}" destId="{EEBB879B-A9D1-4342-B4CD-5BEC9884BBD8}" srcOrd="3" destOrd="0" presId="urn:microsoft.com/office/officeart/2008/layout/SquareAccentList"/>
    <dgm:cxn modelId="{3F9DFD2A-0334-4C25-960D-54DEC6FF0EF1}" type="presParOf" srcId="{EEBB879B-A9D1-4342-B4CD-5BEC9884BBD8}" destId="{7D9E0514-08FA-4F5F-8733-65FD63BF9463}" srcOrd="0" destOrd="0" presId="urn:microsoft.com/office/officeart/2008/layout/SquareAccentList"/>
    <dgm:cxn modelId="{BC8A4C72-3251-4FC4-B9E7-909395E6E22A}" type="presParOf" srcId="{EEBB879B-A9D1-4342-B4CD-5BEC9884BBD8}" destId="{2C3A6CBA-A830-4E7D-8ECE-CAD52A4BD09C}" srcOrd="1" destOrd="0" presId="urn:microsoft.com/office/officeart/2008/layout/SquareAccentList"/>
    <dgm:cxn modelId="{0B7C6C50-AEA4-4ADB-97AE-22296B3DAECF}" type="presParOf" srcId="{367141E7-7B4B-4852-A54A-A8F6CFFEAA7C}" destId="{89DBB086-B666-4DC8-B5DB-755E7A93B7BC}" srcOrd="4" destOrd="0" presId="urn:microsoft.com/office/officeart/2008/layout/SquareAccentList"/>
    <dgm:cxn modelId="{143E48EA-1AF7-4D79-B2C8-84887814A7A0}" type="presParOf" srcId="{89DBB086-B666-4DC8-B5DB-755E7A93B7BC}" destId="{099E2627-8177-4F48-9BB7-CE579281EFE2}" srcOrd="0" destOrd="0" presId="urn:microsoft.com/office/officeart/2008/layout/SquareAccentList"/>
    <dgm:cxn modelId="{FD3306E7-6F0C-4ADC-AFD5-DF95819B12E9}" type="presParOf" srcId="{89DBB086-B666-4DC8-B5DB-755E7A93B7BC}" destId="{D7CFD794-4CF0-487D-86D0-7B7125C98EEA}" srcOrd="1" destOrd="0" presId="urn:microsoft.com/office/officeart/2008/layout/SquareAccentList"/>
    <dgm:cxn modelId="{253D4BA1-A05C-4E20-8F85-87500E2FB650}" type="presParOf" srcId="{367141E7-7B4B-4852-A54A-A8F6CFFEAA7C}" destId="{491744E3-688E-400C-90B3-604347C50428}" srcOrd="5" destOrd="0" presId="urn:microsoft.com/office/officeart/2008/layout/SquareAccentList"/>
    <dgm:cxn modelId="{A1CD547C-3E25-43B9-872E-0587FF70E2DB}" type="presParOf" srcId="{491744E3-688E-400C-90B3-604347C50428}" destId="{D25E627E-8F3D-469D-BCA0-7C9AE2CF732F}" srcOrd="0" destOrd="0" presId="urn:microsoft.com/office/officeart/2008/layout/SquareAccentList"/>
    <dgm:cxn modelId="{7EEEF738-3329-4DB3-BEC2-7D71CA152CE2}" type="presParOf" srcId="{491744E3-688E-400C-90B3-604347C50428}" destId="{20ED67D1-C4EE-402C-875C-F6D6CC12797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4F47DD-EFE4-4982-9DC4-BD868562D21F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CCD3D4C-8120-40DA-90BA-066AEAD991BA}">
      <dgm:prSet phldrT="[Текст]"/>
      <dgm:spPr/>
      <dgm:t>
        <a:bodyPr/>
        <a:lstStyle/>
        <a:p>
          <a:r>
            <a:rPr lang="uk-UA" dirty="0" smtClean="0"/>
            <a:t>Проектна </a:t>
          </a:r>
          <a:endParaRPr lang="ru-RU" dirty="0"/>
        </a:p>
      </dgm:t>
    </dgm:pt>
    <dgm:pt modelId="{DFE2E895-9A9F-47E5-8271-8730209E31D5}" type="parTrans" cxnId="{C2E1E55C-76D3-4161-850A-3C494C4B88B8}">
      <dgm:prSet/>
      <dgm:spPr/>
      <dgm:t>
        <a:bodyPr/>
        <a:lstStyle/>
        <a:p>
          <a:endParaRPr lang="ru-RU"/>
        </a:p>
      </dgm:t>
    </dgm:pt>
    <dgm:pt modelId="{E542266B-52C7-4D3C-9E7F-573F5B738A08}" type="sibTrans" cxnId="{C2E1E55C-76D3-4161-850A-3C494C4B88B8}">
      <dgm:prSet/>
      <dgm:spPr/>
      <dgm:t>
        <a:bodyPr/>
        <a:lstStyle/>
        <a:p>
          <a:endParaRPr lang="ru-RU"/>
        </a:p>
      </dgm:t>
    </dgm:pt>
    <dgm:pt modelId="{EE9264A9-0F37-4280-B214-3E023C745AC0}">
      <dgm:prSet phldrT="[Текст]"/>
      <dgm:spPr/>
      <dgm:t>
        <a:bodyPr/>
        <a:lstStyle/>
        <a:p>
          <a:r>
            <a:rPr lang="uk-UA" dirty="0" smtClean="0"/>
            <a:t>Особистісно зорієнтоване виховання </a:t>
          </a:r>
          <a:endParaRPr lang="ru-RU" dirty="0"/>
        </a:p>
      </dgm:t>
    </dgm:pt>
    <dgm:pt modelId="{F31E6D91-9184-4390-A1D1-14586BE6C1C5}" type="parTrans" cxnId="{0D34A8C4-B189-4DF2-846E-BD22AF02B7D8}">
      <dgm:prSet/>
      <dgm:spPr/>
      <dgm:t>
        <a:bodyPr/>
        <a:lstStyle/>
        <a:p>
          <a:endParaRPr lang="ru-RU"/>
        </a:p>
      </dgm:t>
    </dgm:pt>
    <dgm:pt modelId="{C93DC151-F21D-49B5-8581-6E0B64619D06}" type="sibTrans" cxnId="{0D34A8C4-B189-4DF2-846E-BD22AF02B7D8}">
      <dgm:prSet/>
      <dgm:spPr/>
      <dgm:t>
        <a:bodyPr/>
        <a:lstStyle/>
        <a:p>
          <a:endParaRPr lang="ru-RU"/>
        </a:p>
      </dgm:t>
    </dgm:pt>
    <dgm:pt modelId="{4134C2ED-9838-406F-8962-75050E645BF7}">
      <dgm:prSet phldrT="[Текст]"/>
      <dgm:spPr/>
      <dgm:t>
        <a:bodyPr/>
        <a:lstStyle/>
        <a:p>
          <a:r>
            <a:rPr lang="uk-UA" dirty="0" err="1" smtClean="0"/>
            <a:t>Ейдотехніка</a:t>
          </a:r>
          <a:r>
            <a:rPr lang="uk-UA" dirty="0" smtClean="0"/>
            <a:t> </a:t>
          </a:r>
          <a:endParaRPr lang="ru-RU" dirty="0"/>
        </a:p>
      </dgm:t>
    </dgm:pt>
    <dgm:pt modelId="{6DC92052-734F-4D8B-9649-3A73CDED4346}" type="parTrans" cxnId="{CB7A85F1-314D-4240-8CA8-86EFA6C61CB8}">
      <dgm:prSet/>
      <dgm:spPr/>
      <dgm:t>
        <a:bodyPr/>
        <a:lstStyle/>
        <a:p>
          <a:endParaRPr lang="ru-RU"/>
        </a:p>
      </dgm:t>
    </dgm:pt>
    <dgm:pt modelId="{598F1FAC-BFBE-45A1-96EE-8A6D5D5257B1}" type="sibTrans" cxnId="{CB7A85F1-314D-4240-8CA8-86EFA6C61CB8}">
      <dgm:prSet/>
      <dgm:spPr/>
      <dgm:t>
        <a:bodyPr/>
        <a:lstStyle/>
        <a:p>
          <a:endParaRPr lang="ru-RU"/>
        </a:p>
      </dgm:t>
    </dgm:pt>
    <dgm:pt modelId="{A8C7C6BF-175D-4CFD-95F7-7E8CCBADE7EC}">
      <dgm:prSet phldrT="[Текст]"/>
      <dgm:spPr/>
      <dgm:t>
        <a:bodyPr/>
        <a:lstStyle/>
        <a:p>
          <a:r>
            <a:rPr lang="uk-UA" dirty="0" smtClean="0"/>
            <a:t>Естетотерапія </a:t>
          </a:r>
          <a:endParaRPr lang="ru-RU" dirty="0"/>
        </a:p>
      </dgm:t>
    </dgm:pt>
    <dgm:pt modelId="{AAD3A422-146A-41AE-BCEA-C55E16332AED}" type="parTrans" cxnId="{B2E7D647-C3F4-4A5D-A1DF-DEFC4D389D53}">
      <dgm:prSet/>
      <dgm:spPr/>
      <dgm:t>
        <a:bodyPr/>
        <a:lstStyle/>
        <a:p>
          <a:endParaRPr lang="ru-RU"/>
        </a:p>
      </dgm:t>
    </dgm:pt>
    <dgm:pt modelId="{F9B58074-BBE2-4B10-99CB-3ED68B7EFD12}" type="sibTrans" cxnId="{B2E7D647-C3F4-4A5D-A1DF-DEFC4D389D53}">
      <dgm:prSet/>
      <dgm:spPr/>
      <dgm:t>
        <a:bodyPr/>
        <a:lstStyle/>
        <a:p>
          <a:endParaRPr lang="ru-RU"/>
        </a:p>
      </dgm:t>
    </dgm:pt>
    <dgm:pt modelId="{A37E8DE6-77C4-46BD-B0B8-07D06B067B8E}">
      <dgm:prSet phldrT="[Текст]"/>
      <dgm:spPr/>
      <dgm:t>
        <a:bodyPr/>
        <a:lstStyle/>
        <a:p>
          <a:r>
            <a:rPr lang="uk-UA" dirty="0" smtClean="0"/>
            <a:t>Розвиток творчої особистості</a:t>
          </a:r>
          <a:endParaRPr lang="ru-RU" dirty="0"/>
        </a:p>
      </dgm:t>
    </dgm:pt>
    <dgm:pt modelId="{C5B17988-F7BE-4564-8BF8-81536E5CD940}" type="parTrans" cxnId="{68C9C9EC-C782-4677-A2B4-0BA40B0BB3FA}">
      <dgm:prSet/>
      <dgm:spPr/>
      <dgm:t>
        <a:bodyPr/>
        <a:lstStyle/>
        <a:p>
          <a:endParaRPr lang="ru-RU"/>
        </a:p>
      </dgm:t>
    </dgm:pt>
    <dgm:pt modelId="{6D7F15AA-5C9C-4C2D-8035-35911C98EDBA}" type="sibTrans" cxnId="{68C9C9EC-C782-4677-A2B4-0BA40B0BB3FA}">
      <dgm:prSet/>
      <dgm:spPr/>
      <dgm:t>
        <a:bodyPr/>
        <a:lstStyle/>
        <a:p>
          <a:endParaRPr lang="ru-RU"/>
        </a:p>
      </dgm:t>
    </dgm:pt>
    <dgm:pt modelId="{638842B5-6B90-4505-8213-810C0FF85877}">
      <dgm:prSet phldrT="[Текст]"/>
      <dgm:spPr/>
      <dgm:t>
        <a:bodyPr/>
        <a:lstStyle/>
        <a:p>
          <a:r>
            <a:rPr lang="uk-UA" dirty="0" smtClean="0"/>
            <a:t>Гуманно-особистісна</a:t>
          </a:r>
          <a:endParaRPr lang="ru-RU" dirty="0"/>
        </a:p>
      </dgm:t>
    </dgm:pt>
    <dgm:pt modelId="{447968E6-74EE-4F28-A18B-FE57A3753DB0}" type="parTrans" cxnId="{4F3BB2A2-DBEE-4834-B0BB-1E7FA48FDA1B}">
      <dgm:prSet/>
      <dgm:spPr/>
      <dgm:t>
        <a:bodyPr/>
        <a:lstStyle/>
        <a:p>
          <a:endParaRPr lang="ru-RU"/>
        </a:p>
      </dgm:t>
    </dgm:pt>
    <dgm:pt modelId="{9F5E2472-E095-4F0E-B4F1-65715F06041B}" type="sibTrans" cxnId="{4F3BB2A2-DBEE-4834-B0BB-1E7FA48FDA1B}">
      <dgm:prSet/>
      <dgm:spPr/>
      <dgm:t>
        <a:bodyPr/>
        <a:lstStyle/>
        <a:p>
          <a:endParaRPr lang="ru-RU"/>
        </a:p>
      </dgm:t>
    </dgm:pt>
    <dgm:pt modelId="{CCA17FA1-9E80-49AF-BA60-89AC45198D97}">
      <dgm:prSet phldrT="[Текст]"/>
      <dgm:spPr/>
      <dgm:t>
        <a:bodyPr/>
        <a:lstStyle/>
        <a:p>
          <a:r>
            <a:rPr lang="uk-UA" dirty="0" smtClean="0"/>
            <a:t>Розвивального навчання</a:t>
          </a:r>
          <a:endParaRPr lang="ru-RU" dirty="0"/>
        </a:p>
      </dgm:t>
    </dgm:pt>
    <dgm:pt modelId="{F5A474B8-A7F6-4D86-8F56-6F25F5E036E0}" type="parTrans" cxnId="{7CEE21AE-479C-4CA2-8586-8996381E14BC}">
      <dgm:prSet/>
      <dgm:spPr/>
      <dgm:t>
        <a:bodyPr/>
        <a:lstStyle/>
        <a:p>
          <a:endParaRPr lang="ru-RU"/>
        </a:p>
      </dgm:t>
    </dgm:pt>
    <dgm:pt modelId="{88A01EA7-50F5-408B-BB62-D592FA794F55}" type="sibTrans" cxnId="{7CEE21AE-479C-4CA2-8586-8996381E14BC}">
      <dgm:prSet/>
      <dgm:spPr/>
      <dgm:t>
        <a:bodyPr/>
        <a:lstStyle/>
        <a:p>
          <a:endParaRPr lang="ru-RU"/>
        </a:p>
      </dgm:t>
    </dgm:pt>
    <dgm:pt modelId="{6B2F5DD6-B9DB-45E6-B1E1-8B0FEE9CA15A}">
      <dgm:prSet phldrT="[Текст]"/>
      <dgm:spPr/>
      <dgm:t>
        <a:bodyPr/>
        <a:lstStyle/>
        <a:p>
          <a:r>
            <a:rPr lang="uk-UA" dirty="0" smtClean="0"/>
            <a:t>Саморозвитку </a:t>
          </a:r>
          <a:r>
            <a:rPr lang="uk-UA" dirty="0" err="1" smtClean="0"/>
            <a:t>Монтессорі</a:t>
          </a:r>
          <a:endParaRPr lang="ru-RU" dirty="0"/>
        </a:p>
      </dgm:t>
    </dgm:pt>
    <dgm:pt modelId="{216E9DF2-5B6B-4703-8E94-D3AFAC3524DD}" type="parTrans" cxnId="{4B769C1B-6EB0-4FB7-83AB-19332EC9EA36}">
      <dgm:prSet/>
      <dgm:spPr/>
      <dgm:t>
        <a:bodyPr/>
        <a:lstStyle/>
        <a:p>
          <a:endParaRPr lang="ru-RU"/>
        </a:p>
      </dgm:t>
    </dgm:pt>
    <dgm:pt modelId="{7CD5CDA9-E1F5-48A8-9502-EF04A468B6EC}" type="sibTrans" cxnId="{4B769C1B-6EB0-4FB7-83AB-19332EC9EA36}">
      <dgm:prSet/>
      <dgm:spPr/>
      <dgm:t>
        <a:bodyPr/>
        <a:lstStyle/>
        <a:p>
          <a:endParaRPr lang="ru-RU"/>
        </a:p>
      </dgm:t>
    </dgm:pt>
    <dgm:pt modelId="{525E6AE0-C444-4055-81E4-521B536A1829}">
      <dgm:prSet phldrT="[Текст]"/>
      <dgm:spPr/>
      <dgm:t>
        <a:bodyPr/>
        <a:lstStyle/>
        <a:p>
          <a:r>
            <a:rPr lang="uk-UA" dirty="0" smtClean="0"/>
            <a:t>Співробітництва</a:t>
          </a:r>
          <a:endParaRPr lang="ru-RU" dirty="0"/>
        </a:p>
      </dgm:t>
    </dgm:pt>
    <dgm:pt modelId="{03EA8634-1F5B-413E-93D2-4F60A6E54D71}" type="parTrans" cxnId="{51E6A6B2-A75B-4ED2-A136-9177E844D3DF}">
      <dgm:prSet/>
      <dgm:spPr/>
      <dgm:t>
        <a:bodyPr/>
        <a:lstStyle/>
        <a:p>
          <a:endParaRPr lang="ru-RU"/>
        </a:p>
      </dgm:t>
    </dgm:pt>
    <dgm:pt modelId="{EEA79818-8087-497A-8AD7-6DE15B470F92}" type="sibTrans" cxnId="{51E6A6B2-A75B-4ED2-A136-9177E844D3DF}">
      <dgm:prSet/>
      <dgm:spPr/>
      <dgm:t>
        <a:bodyPr/>
        <a:lstStyle/>
        <a:p>
          <a:endParaRPr lang="ru-RU"/>
        </a:p>
      </dgm:t>
    </dgm:pt>
    <dgm:pt modelId="{D9CD894B-8DB4-4E0C-A1EC-85EB21A7F5B3}" type="pres">
      <dgm:prSet presAssocID="{C54F47DD-EFE4-4982-9DC4-BD868562D21F}" presName="diagram" presStyleCnt="0">
        <dgm:presLayoutVars>
          <dgm:dir/>
          <dgm:resizeHandles val="exact"/>
        </dgm:presLayoutVars>
      </dgm:prSet>
      <dgm:spPr/>
    </dgm:pt>
    <dgm:pt modelId="{9387DF51-0D8E-4004-A441-F07B34F57EB8}" type="pres">
      <dgm:prSet presAssocID="{DCCD3D4C-8120-40DA-90BA-066AEAD991BA}" presName="node" presStyleLbl="node1" presStyleIdx="0" presStyleCnt="9">
        <dgm:presLayoutVars>
          <dgm:bulletEnabled val="1"/>
        </dgm:presLayoutVars>
      </dgm:prSet>
      <dgm:spPr/>
    </dgm:pt>
    <dgm:pt modelId="{DB13AD39-0896-4EEA-8D14-4922239C368F}" type="pres">
      <dgm:prSet presAssocID="{E542266B-52C7-4D3C-9E7F-573F5B738A08}" presName="sibTrans" presStyleCnt="0"/>
      <dgm:spPr/>
    </dgm:pt>
    <dgm:pt modelId="{1D62F38D-1C40-4EAC-BEBD-BE800A0B8E1A}" type="pres">
      <dgm:prSet presAssocID="{EE9264A9-0F37-4280-B214-3E023C745AC0}" presName="node" presStyleLbl="node1" presStyleIdx="1" presStyleCnt="9">
        <dgm:presLayoutVars>
          <dgm:bulletEnabled val="1"/>
        </dgm:presLayoutVars>
      </dgm:prSet>
      <dgm:spPr/>
    </dgm:pt>
    <dgm:pt modelId="{53936A50-2A82-4E49-A079-A241D9A056CF}" type="pres">
      <dgm:prSet presAssocID="{C93DC151-F21D-49B5-8581-6E0B64619D06}" presName="sibTrans" presStyleCnt="0"/>
      <dgm:spPr/>
    </dgm:pt>
    <dgm:pt modelId="{ADA45283-32E3-49DD-AD46-51D3BE30EAFA}" type="pres">
      <dgm:prSet presAssocID="{4134C2ED-9838-406F-8962-75050E645BF7}" presName="node" presStyleLbl="node1" presStyleIdx="2" presStyleCnt="9">
        <dgm:presLayoutVars>
          <dgm:bulletEnabled val="1"/>
        </dgm:presLayoutVars>
      </dgm:prSet>
      <dgm:spPr/>
    </dgm:pt>
    <dgm:pt modelId="{8B330BAA-0560-4ED5-9BAA-5B485B84F68B}" type="pres">
      <dgm:prSet presAssocID="{598F1FAC-BFBE-45A1-96EE-8A6D5D5257B1}" presName="sibTrans" presStyleCnt="0"/>
      <dgm:spPr/>
    </dgm:pt>
    <dgm:pt modelId="{DED35397-0F92-45D2-91D1-E76F5948389C}" type="pres">
      <dgm:prSet presAssocID="{A8C7C6BF-175D-4CFD-95F7-7E8CCBADE7EC}" presName="node" presStyleLbl="node1" presStyleIdx="3" presStyleCnt="9">
        <dgm:presLayoutVars>
          <dgm:bulletEnabled val="1"/>
        </dgm:presLayoutVars>
      </dgm:prSet>
      <dgm:spPr/>
    </dgm:pt>
    <dgm:pt modelId="{80636D7E-9663-447A-9E9A-311E52AA49CA}" type="pres">
      <dgm:prSet presAssocID="{F9B58074-BBE2-4B10-99CB-3ED68B7EFD12}" presName="sibTrans" presStyleCnt="0"/>
      <dgm:spPr/>
    </dgm:pt>
    <dgm:pt modelId="{7A6142EC-1600-4F15-8058-BDCEB5E1F0B1}" type="pres">
      <dgm:prSet presAssocID="{A37E8DE6-77C4-46BD-B0B8-07D06B067B8E}" presName="node" presStyleLbl="node1" presStyleIdx="4" presStyleCnt="9">
        <dgm:presLayoutVars>
          <dgm:bulletEnabled val="1"/>
        </dgm:presLayoutVars>
      </dgm:prSet>
      <dgm:spPr/>
    </dgm:pt>
    <dgm:pt modelId="{D5042626-1E0A-4EA5-9AB2-AED4BF3C057B}" type="pres">
      <dgm:prSet presAssocID="{6D7F15AA-5C9C-4C2D-8035-35911C98EDBA}" presName="sibTrans" presStyleCnt="0"/>
      <dgm:spPr/>
    </dgm:pt>
    <dgm:pt modelId="{F3EA8C46-9B4F-4E7D-8896-98B02D043AA6}" type="pres">
      <dgm:prSet presAssocID="{638842B5-6B90-4505-8213-810C0FF85877}" presName="node" presStyleLbl="node1" presStyleIdx="5" presStyleCnt="9">
        <dgm:presLayoutVars>
          <dgm:bulletEnabled val="1"/>
        </dgm:presLayoutVars>
      </dgm:prSet>
      <dgm:spPr/>
    </dgm:pt>
    <dgm:pt modelId="{C96B557C-5041-4A05-967B-4366DAAF4099}" type="pres">
      <dgm:prSet presAssocID="{9F5E2472-E095-4F0E-B4F1-65715F06041B}" presName="sibTrans" presStyleCnt="0"/>
      <dgm:spPr/>
    </dgm:pt>
    <dgm:pt modelId="{D25B2830-2BFB-40A8-AB78-8B4071B83716}" type="pres">
      <dgm:prSet presAssocID="{CCA17FA1-9E80-49AF-BA60-89AC45198D97}" presName="node" presStyleLbl="node1" presStyleIdx="6" presStyleCnt="9">
        <dgm:presLayoutVars>
          <dgm:bulletEnabled val="1"/>
        </dgm:presLayoutVars>
      </dgm:prSet>
      <dgm:spPr/>
    </dgm:pt>
    <dgm:pt modelId="{F82C99F7-1B98-4D14-9186-229D3430EF9C}" type="pres">
      <dgm:prSet presAssocID="{88A01EA7-50F5-408B-BB62-D592FA794F55}" presName="sibTrans" presStyleCnt="0"/>
      <dgm:spPr/>
    </dgm:pt>
    <dgm:pt modelId="{3C0E2FB9-B434-4AAD-9536-7B9D9A3A757B}" type="pres">
      <dgm:prSet presAssocID="{6B2F5DD6-B9DB-45E6-B1E1-8B0FEE9CA15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7AD30-D58A-424A-8EA5-75DA473C5750}" type="pres">
      <dgm:prSet presAssocID="{7CD5CDA9-E1F5-48A8-9502-EF04A468B6EC}" presName="sibTrans" presStyleCnt="0"/>
      <dgm:spPr/>
    </dgm:pt>
    <dgm:pt modelId="{65F5DA5D-6D1E-4935-85AD-233B98273DCD}" type="pres">
      <dgm:prSet presAssocID="{525E6AE0-C444-4055-81E4-521B536A1829}" presName="node" presStyleLbl="node1" presStyleIdx="8" presStyleCnt="9">
        <dgm:presLayoutVars>
          <dgm:bulletEnabled val="1"/>
        </dgm:presLayoutVars>
      </dgm:prSet>
      <dgm:spPr/>
    </dgm:pt>
  </dgm:ptLst>
  <dgm:cxnLst>
    <dgm:cxn modelId="{CB7A85F1-314D-4240-8CA8-86EFA6C61CB8}" srcId="{C54F47DD-EFE4-4982-9DC4-BD868562D21F}" destId="{4134C2ED-9838-406F-8962-75050E645BF7}" srcOrd="2" destOrd="0" parTransId="{6DC92052-734F-4D8B-9649-3A73CDED4346}" sibTransId="{598F1FAC-BFBE-45A1-96EE-8A6D5D5257B1}"/>
    <dgm:cxn modelId="{228A051F-307E-4760-A21D-F6AE9431C8FD}" type="presOf" srcId="{6B2F5DD6-B9DB-45E6-B1E1-8B0FEE9CA15A}" destId="{3C0E2FB9-B434-4AAD-9536-7B9D9A3A757B}" srcOrd="0" destOrd="0" presId="urn:microsoft.com/office/officeart/2005/8/layout/default"/>
    <dgm:cxn modelId="{8DDED036-3F0C-4661-BC4D-44A53C72F5B1}" type="presOf" srcId="{CCA17FA1-9E80-49AF-BA60-89AC45198D97}" destId="{D25B2830-2BFB-40A8-AB78-8B4071B83716}" srcOrd="0" destOrd="0" presId="urn:microsoft.com/office/officeart/2005/8/layout/default"/>
    <dgm:cxn modelId="{B2E7D647-C3F4-4A5D-A1DF-DEFC4D389D53}" srcId="{C54F47DD-EFE4-4982-9DC4-BD868562D21F}" destId="{A8C7C6BF-175D-4CFD-95F7-7E8CCBADE7EC}" srcOrd="3" destOrd="0" parTransId="{AAD3A422-146A-41AE-BCEA-C55E16332AED}" sibTransId="{F9B58074-BBE2-4B10-99CB-3ED68B7EFD12}"/>
    <dgm:cxn modelId="{8D7AC8E5-E7A6-4107-8C62-05B09B35DB77}" type="presOf" srcId="{DCCD3D4C-8120-40DA-90BA-066AEAD991BA}" destId="{9387DF51-0D8E-4004-A441-F07B34F57EB8}" srcOrd="0" destOrd="0" presId="urn:microsoft.com/office/officeart/2005/8/layout/default"/>
    <dgm:cxn modelId="{0D34A8C4-B189-4DF2-846E-BD22AF02B7D8}" srcId="{C54F47DD-EFE4-4982-9DC4-BD868562D21F}" destId="{EE9264A9-0F37-4280-B214-3E023C745AC0}" srcOrd="1" destOrd="0" parTransId="{F31E6D91-9184-4390-A1D1-14586BE6C1C5}" sibTransId="{C93DC151-F21D-49B5-8581-6E0B64619D06}"/>
    <dgm:cxn modelId="{11C2A020-393C-4884-A156-F9F3710AD1CD}" type="presOf" srcId="{C54F47DD-EFE4-4982-9DC4-BD868562D21F}" destId="{D9CD894B-8DB4-4E0C-A1EC-85EB21A7F5B3}" srcOrd="0" destOrd="0" presId="urn:microsoft.com/office/officeart/2005/8/layout/default"/>
    <dgm:cxn modelId="{9FAD6FD1-3C2B-4587-845F-745FA80D6A8C}" type="presOf" srcId="{638842B5-6B90-4505-8213-810C0FF85877}" destId="{F3EA8C46-9B4F-4E7D-8896-98B02D043AA6}" srcOrd="0" destOrd="0" presId="urn:microsoft.com/office/officeart/2005/8/layout/default"/>
    <dgm:cxn modelId="{4F3BB2A2-DBEE-4834-B0BB-1E7FA48FDA1B}" srcId="{C54F47DD-EFE4-4982-9DC4-BD868562D21F}" destId="{638842B5-6B90-4505-8213-810C0FF85877}" srcOrd="5" destOrd="0" parTransId="{447968E6-74EE-4F28-A18B-FE57A3753DB0}" sibTransId="{9F5E2472-E095-4F0E-B4F1-65715F06041B}"/>
    <dgm:cxn modelId="{C2E1E55C-76D3-4161-850A-3C494C4B88B8}" srcId="{C54F47DD-EFE4-4982-9DC4-BD868562D21F}" destId="{DCCD3D4C-8120-40DA-90BA-066AEAD991BA}" srcOrd="0" destOrd="0" parTransId="{DFE2E895-9A9F-47E5-8271-8730209E31D5}" sibTransId="{E542266B-52C7-4D3C-9E7F-573F5B738A08}"/>
    <dgm:cxn modelId="{02284488-9B79-4365-ADB2-767D91E4F9AF}" type="presOf" srcId="{A37E8DE6-77C4-46BD-B0B8-07D06B067B8E}" destId="{7A6142EC-1600-4F15-8058-BDCEB5E1F0B1}" srcOrd="0" destOrd="0" presId="urn:microsoft.com/office/officeart/2005/8/layout/default"/>
    <dgm:cxn modelId="{4B769C1B-6EB0-4FB7-83AB-19332EC9EA36}" srcId="{C54F47DD-EFE4-4982-9DC4-BD868562D21F}" destId="{6B2F5DD6-B9DB-45E6-B1E1-8B0FEE9CA15A}" srcOrd="7" destOrd="0" parTransId="{216E9DF2-5B6B-4703-8E94-D3AFAC3524DD}" sibTransId="{7CD5CDA9-E1F5-48A8-9502-EF04A468B6EC}"/>
    <dgm:cxn modelId="{68C9C9EC-C782-4677-A2B4-0BA40B0BB3FA}" srcId="{C54F47DD-EFE4-4982-9DC4-BD868562D21F}" destId="{A37E8DE6-77C4-46BD-B0B8-07D06B067B8E}" srcOrd="4" destOrd="0" parTransId="{C5B17988-F7BE-4564-8BF8-81536E5CD940}" sibTransId="{6D7F15AA-5C9C-4C2D-8035-35911C98EDBA}"/>
    <dgm:cxn modelId="{AFB674ED-F65F-44C2-8AD1-11FFF3CC9E2D}" type="presOf" srcId="{EE9264A9-0F37-4280-B214-3E023C745AC0}" destId="{1D62F38D-1C40-4EAC-BEBD-BE800A0B8E1A}" srcOrd="0" destOrd="0" presId="urn:microsoft.com/office/officeart/2005/8/layout/default"/>
    <dgm:cxn modelId="{7CEE21AE-479C-4CA2-8586-8996381E14BC}" srcId="{C54F47DD-EFE4-4982-9DC4-BD868562D21F}" destId="{CCA17FA1-9E80-49AF-BA60-89AC45198D97}" srcOrd="6" destOrd="0" parTransId="{F5A474B8-A7F6-4D86-8F56-6F25F5E036E0}" sibTransId="{88A01EA7-50F5-408B-BB62-D592FA794F55}"/>
    <dgm:cxn modelId="{51E6A6B2-A75B-4ED2-A136-9177E844D3DF}" srcId="{C54F47DD-EFE4-4982-9DC4-BD868562D21F}" destId="{525E6AE0-C444-4055-81E4-521B536A1829}" srcOrd="8" destOrd="0" parTransId="{03EA8634-1F5B-413E-93D2-4F60A6E54D71}" sibTransId="{EEA79818-8087-497A-8AD7-6DE15B470F92}"/>
    <dgm:cxn modelId="{ACB72063-93A5-47B2-8E87-61C55231F5F5}" type="presOf" srcId="{525E6AE0-C444-4055-81E4-521B536A1829}" destId="{65F5DA5D-6D1E-4935-85AD-233B98273DCD}" srcOrd="0" destOrd="0" presId="urn:microsoft.com/office/officeart/2005/8/layout/default"/>
    <dgm:cxn modelId="{5AE4CED6-4761-49C6-914E-0ED0181FD680}" type="presOf" srcId="{4134C2ED-9838-406F-8962-75050E645BF7}" destId="{ADA45283-32E3-49DD-AD46-51D3BE30EAFA}" srcOrd="0" destOrd="0" presId="urn:microsoft.com/office/officeart/2005/8/layout/default"/>
    <dgm:cxn modelId="{F14DF37C-D49E-41F4-9161-099267615624}" type="presOf" srcId="{A8C7C6BF-175D-4CFD-95F7-7E8CCBADE7EC}" destId="{DED35397-0F92-45D2-91D1-E76F5948389C}" srcOrd="0" destOrd="0" presId="urn:microsoft.com/office/officeart/2005/8/layout/default"/>
    <dgm:cxn modelId="{86663A15-51B3-420D-A6AE-BF80D869CA77}" type="presParOf" srcId="{D9CD894B-8DB4-4E0C-A1EC-85EB21A7F5B3}" destId="{9387DF51-0D8E-4004-A441-F07B34F57EB8}" srcOrd="0" destOrd="0" presId="urn:microsoft.com/office/officeart/2005/8/layout/default"/>
    <dgm:cxn modelId="{F928FF5C-C404-4262-9141-7DBDD4EF8273}" type="presParOf" srcId="{D9CD894B-8DB4-4E0C-A1EC-85EB21A7F5B3}" destId="{DB13AD39-0896-4EEA-8D14-4922239C368F}" srcOrd="1" destOrd="0" presId="urn:microsoft.com/office/officeart/2005/8/layout/default"/>
    <dgm:cxn modelId="{668F159B-7A58-4F03-9121-906C562D6DA0}" type="presParOf" srcId="{D9CD894B-8DB4-4E0C-A1EC-85EB21A7F5B3}" destId="{1D62F38D-1C40-4EAC-BEBD-BE800A0B8E1A}" srcOrd="2" destOrd="0" presId="urn:microsoft.com/office/officeart/2005/8/layout/default"/>
    <dgm:cxn modelId="{DCB1F13A-8A9E-48EB-8CA8-08F10251640F}" type="presParOf" srcId="{D9CD894B-8DB4-4E0C-A1EC-85EB21A7F5B3}" destId="{53936A50-2A82-4E49-A079-A241D9A056CF}" srcOrd="3" destOrd="0" presId="urn:microsoft.com/office/officeart/2005/8/layout/default"/>
    <dgm:cxn modelId="{A10FD902-6706-4468-906B-06EE28EDEBFF}" type="presParOf" srcId="{D9CD894B-8DB4-4E0C-A1EC-85EB21A7F5B3}" destId="{ADA45283-32E3-49DD-AD46-51D3BE30EAFA}" srcOrd="4" destOrd="0" presId="urn:microsoft.com/office/officeart/2005/8/layout/default"/>
    <dgm:cxn modelId="{CDEAAE01-552C-47CA-8C96-3E891E77C656}" type="presParOf" srcId="{D9CD894B-8DB4-4E0C-A1EC-85EB21A7F5B3}" destId="{8B330BAA-0560-4ED5-9BAA-5B485B84F68B}" srcOrd="5" destOrd="0" presId="urn:microsoft.com/office/officeart/2005/8/layout/default"/>
    <dgm:cxn modelId="{B9545A3C-6DF5-4CB1-9E94-05FC79699390}" type="presParOf" srcId="{D9CD894B-8DB4-4E0C-A1EC-85EB21A7F5B3}" destId="{DED35397-0F92-45D2-91D1-E76F5948389C}" srcOrd="6" destOrd="0" presId="urn:microsoft.com/office/officeart/2005/8/layout/default"/>
    <dgm:cxn modelId="{FDD39CD6-42A7-4048-A979-1D9B27F6B8D2}" type="presParOf" srcId="{D9CD894B-8DB4-4E0C-A1EC-85EB21A7F5B3}" destId="{80636D7E-9663-447A-9E9A-311E52AA49CA}" srcOrd="7" destOrd="0" presId="urn:microsoft.com/office/officeart/2005/8/layout/default"/>
    <dgm:cxn modelId="{9CFCF773-87A1-4BF3-ACB5-8F6231CED1CE}" type="presParOf" srcId="{D9CD894B-8DB4-4E0C-A1EC-85EB21A7F5B3}" destId="{7A6142EC-1600-4F15-8058-BDCEB5E1F0B1}" srcOrd="8" destOrd="0" presId="urn:microsoft.com/office/officeart/2005/8/layout/default"/>
    <dgm:cxn modelId="{EA985FDB-2D21-437E-951A-6E8AF87B98A1}" type="presParOf" srcId="{D9CD894B-8DB4-4E0C-A1EC-85EB21A7F5B3}" destId="{D5042626-1E0A-4EA5-9AB2-AED4BF3C057B}" srcOrd="9" destOrd="0" presId="urn:microsoft.com/office/officeart/2005/8/layout/default"/>
    <dgm:cxn modelId="{C2E56EF3-C230-49D5-B399-2D2AF2D33F91}" type="presParOf" srcId="{D9CD894B-8DB4-4E0C-A1EC-85EB21A7F5B3}" destId="{F3EA8C46-9B4F-4E7D-8896-98B02D043AA6}" srcOrd="10" destOrd="0" presId="urn:microsoft.com/office/officeart/2005/8/layout/default"/>
    <dgm:cxn modelId="{FB4813F3-41D2-47E4-A6CD-E95DACF93B50}" type="presParOf" srcId="{D9CD894B-8DB4-4E0C-A1EC-85EB21A7F5B3}" destId="{C96B557C-5041-4A05-967B-4366DAAF4099}" srcOrd="11" destOrd="0" presId="urn:microsoft.com/office/officeart/2005/8/layout/default"/>
    <dgm:cxn modelId="{7EDF9A2E-2E0B-4E7A-9029-F251D47AC8A4}" type="presParOf" srcId="{D9CD894B-8DB4-4E0C-A1EC-85EB21A7F5B3}" destId="{D25B2830-2BFB-40A8-AB78-8B4071B83716}" srcOrd="12" destOrd="0" presId="urn:microsoft.com/office/officeart/2005/8/layout/default"/>
    <dgm:cxn modelId="{CAF375F5-1746-4C6D-908A-03C1D539648B}" type="presParOf" srcId="{D9CD894B-8DB4-4E0C-A1EC-85EB21A7F5B3}" destId="{F82C99F7-1B98-4D14-9186-229D3430EF9C}" srcOrd="13" destOrd="0" presId="urn:microsoft.com/office/officeart/2005/8/layout/default"/>
    <dgm:cxn modelId="{B2CDE751-7377-4492-AA19-1DE0EF592881}" type="presParOf" srcId="{D9CD894B-8DB4-4E0C-A1EC-85EB21A7F5B3}" destId="{3C0E2FB9-B434-4AAD-9536-7B9D9A3A757B}" srcOrd="14" destOrd="0" presId="urn:microsoft.com/office/officeart/2005/8/layout/default"/>
    <dgm:cxn modelId="{83C7B2BC-79FF-4CDF-A176-5673C329E832}" type="presParOf" srcId="{D9CD894B-8DB4-4E0C-A1EC-85EB21A7F5B3}" destId="{6FD7AD30-D58A-424A-8EA5-75DA473C5750}" srcOrd="15" destOrd="0" presId="urn:microsoft.com/office/officeart/2005/8/layout/default"/>
    <dgm:cxn modelId="{FBA896FE-B928-4124-A29D-6EFA625704BB}" type="presParOf" srcId="{D9CD894B-8DB4-4E0C-A1EC-85EB21A7F5B3}" destId="{65F5DA5D-6D1E-4935-85AD-233B98273DC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62E9E0-5A42-4D00-A1A9-6FCFAFE0D831}" type="doc">
      <dgm:prSet loTypeId="urn:microsoft.com/office/officeart/2008/layout/LinedList" loCatId="list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2A25653-FDC9-4EB8-B6B9-72F5777C8C3E}">
      <dgm:prSet phldrT="[Текст]"/>
      <dgm:spPr/>
      <dgm:t>
        <a:bodyPr/>
        <a:lstStyle/>
        <a:p>
          <a:r>
            <a:rPr lang="uk-UA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Листопад</a:t>
          </a:r>
          <a:endParaRPr lang="ru-RU" dirty="0">
            <a:solidFill>
              <a:schemeClr val="accent5">
                <a:lumMod val="40000"/>
                <a:lumOff val="60000"/>
              </a:schemeClr>
            </a:solidFill>
          </a:endParaRPr>
        </a:p>
      </dgm:t>
    </dgm:pt>
    <dgm:pt modelId="{5B5AB4BD-AFFA-411C-BD1D-BC9351945097}" type="parTrans" cxnId="{261D986C-5791-4502-8200-B85EFA3C7C2B}">
      <dgm:prSet/>
      <dgm:spPr/>
      <dgm:t>
        <a:bodyPr/>
        <a:lstStyle/>
        <a:p>
          <a:endParaRPr lang="ru-RU"/>
        </a:p>
      </dgm:t>
    </dgm:pt>
    <dgm:pt modelId="{8B8610B9-337C-4A1F-A3CE-BA53A00D75FF}" type="sibTrans" cxnId="{261D986C-5791-4502-8200-B85EFA3C7C2B}">
      <dgm:prSet/>
      <dgm:spPr/>
      <dgm:t>
        <a:bodyPr/>
        <a:lstStyle/>
        <a:p>
          <a:endParaRPr lang="ru-RU"/>
        </a:p>
      </dgm:t>
    </dgm:pt>
    <dgm:pt modelId="{D66F18EE-E561-4125-841F-402673192B14}">
      <dgm:prSet phldrT="[Текст]"/>
      <dgm:spPr/>
      <dgm:t>
        <a:bodyPr/>
        <a:lstStyle/>
        <a:p>
          <a:r>
            <a:rPr lang="uk-UA" dirty="0" smtClean="0"/>
            <a:t>Концепція розвитку освіти. Виховання на цінностях.</a:t>
          </a:r>
          <a:endParaRPr lang="ru-RU" dirty="0"/>
        </a:p>
      </dgm:t>
    </dgm:pt>
    <dgm:pt modelId="{5C233478-D3C4-4602-9CA2-C83CF8139697}" type="parTrans" cxnId="{E9D18229-4152-4250-92F6-F54F52DCE5B1}">
      <dgm:prSet/>
      <dgm:spPr/>
      <dgm:t>
        <a:bodyPr/>
        <a:lstStyle/>
        <a:p>
          <a:endParaRPr lang="ru-RU"/>
        </a:p>
      </dgm:t>
    </dgm:pt>
    <dgm:pt modelId="{DAF9341B-627F-4C85-818F-A420890ABE60}" type="sibTrans" cxnId="{E9D18229-4152-4250-92F6-F54F52DCE5B1}">
      <dgm:prSet/>
      <dgm:spPr/>
      <dgm:t>
        <a:bodyPr/>
        <a:lstStyle/>
        <a:p>
          <a:endParaRPr lang="ru-RU"/>
        </a:p>
      </dgm:t>
    </dgm:pt>
    <dgm:pt modelId="{0678F2F7-EAA7-418C-B1A4-3432270F4DB2}">
      <dgm:prSet phldrT="[Текст]"/>
      <dgm:spPr/>
      <dgm:t>
        <a:bodyPr/>
        <a:lstStyle/>
        <a:p>
          <a:r>
            <a:rPr lang="uk-UA" dirty="0" smtClean="0"/>
            <a:t>Стратегія національно-патріотичного виховання. Пріоритетні напрямки формування ціннісних  орієнтирів. </a:t>
          </a:r>
          <a:endParaRPr lang="ru-RU" dirty="0"/>
        </a:p>
      </dgm:t>
    </dgm:pt>
    <dgm:pt modelId="{DA532AC2-51E8-4461-9422-E6115DAC70DC}" type="parTrans" cxnId="{6DE2DF73-6236-4879-AB1F-66EE9AF5F59E}">
      <dgm:prSet/>
      <dgm:spPr/>
      <dgm:t>
        <a:bodyPr/>
        <a:lstStyle/>
        <a:p>
          <a:endParaRPr lang="ru-RU"/>
        </a:p>
      </dgm:t>
    </dgm:pt>
    <dgm:pt modelId="{8FCFF426-9964-4583-B189-5818D26CBE84}" type="sibTrans" cxnId="{6DE2DF73-6236-4879-AB1F-66EE9AF5F59E}">
      <dgm:prSet/>
      <dgm:spPr/>
      <dgm:t>
        <a:bodyPr/>
        <a:lstStyle/>
        <a:p>
          <a:endParaRPr lang="ru-RU"/>
        </a:p>
      </dgm:t>
    </dgm:pt>
    <dgm:pt modelId="{3263ABA8-D19A-493E-8A24-23505C05D821}" type="pres">
      <dgm:prSet presAssocID="{4262E9E0-5A42-4D00-A1A9-6FCFAFE0D831}" presName="vert0" presStyleCnt="0">
        <dgm:presLayoutVars>
          <dgm:dir/>
          <dgm:animOne val="branch"/>
          <dgm:animLvl val="lvl"/>
        </dgm:presLayoutVars>
      </dgm:prSet>
      <dgm:spPr/>
    </dgm:pt>
    <dgm:pt modelId="{667F1148-1FD2-4086-BC34-D3517C1D7658}" type="pres">
      <dgm:prSet presAssocID="{22A25653-FDC9-4EB8-B6B9-72F5777C8C3E}" presName="thickLine" presStyleLbl="alignNode1" presStyleIdx="0" presStyleCnt="1"/>
      <dgm:spPr/>
    </dgm:pt>
    <dgm:pt modelId="{4FA46D08-EF98-473A-A10F-E33BDB6E104B}" type="pres">
      <dgm:prSet presAssocID="{22A25653-FDC9-4EB8-B6B9-72F5777C8C3E}" presName="horz1" presStyleCnt="0"/>
      <dgm:spPr/>
    </dgm:pt>
    <dgm:pt modelId="{FC689B23-0EAF-484B-852E-8DB637B2C804}" type="pres">
      <dgm:prSet presAssocID="{22A25653-FDC9-4EB8-B6B9-72F5777C8C3E}" presName="tx1" presStyleLbl="revTx" presStyleIdx="0" presStyleCnt="3"/>
      <dgm:spPr/>
    </dgm:pt>
    <dgm:pt modelId="{67EDC7AF-3313-4211-B628-2AF838B6B03A}" type="pres">
      <dgm:prSet presAssocID="{22A25653-FDC9-4EB8-B6B9-72F5777C8C3E}" presName="vert1" presStyleCnt="0"/>
      <dgm:spPr/>
    </dgm:pt>
    <dgm:pt modelId="{DC482B1E-1BA1-4592-9286-36719204F633}" type="pres">
      <dgm:prSet presAssocID="{D66F18EE-E561-4125-841F-402673192B14}" presName="vertSpace2a" presStyleCnt="0"/>
      <dgm:spPr/>
    </dgm:pt>
    <dgm:pt modelId="{E9E69BC1-6B54-4F69-BD01-3AD887538FE6}" type="pres">
      <dgm:prSet presAssocID="{D66F18EE-E561-4125-841F-402673192B14}" presName="horz2" presStyleCnt="0"/>
      <dgm:spPr/>
    </dgm:pt>
    <dgm:pt modelId="{1CEFE17B-ED02-49C2-9E04-483B7AF6A3BE}" type="pres">
      <dgm:prSet presAssocID="{D66F18EE-E561-4125-841F-402673192B14}" presName="horzSpace2" presStyleCnt="0"/>
      <dgm:spPr/>
    </dgm:pt>
    <dgm:pt modelId="{21AA25BD-5FD7-4AD4-9B31-A23387B15C2C}" type="pres">
      <dgm:prSet presAssocID="{D66F18EE-E561-4125-841F-402673192B14}" presName="tx2" presStyleLbl="revTx" presStyleIdx="1" presStyleCnt="3"/>
      <dgm:spPr/>
    </dgm:pt>
    <dgm:pt modelId="{FCF114B1-3FF7-45DC-AB30-4A8627D9A5B9}" type="pres">
      <dgm:prSet presAssocID="{D66F18EE-E561-4125-841F-402673192B14}" presName="vert2" presStyleCnt="0"/>
      <dgm:spPr/>
    </dgm:pt>
    <dgm:pt modelId="{162E87EB-C214-4C8B-8B8A-A07A97D5140D}" type="pres">
      <dgm:prSet presAssocID="{D66F18EE-E561-4125-841F-402673192B14}" presName="thinLine2b" presStyleLbl="callout" presStyleIdx="0" presStyleCnt="2"/>
      <dgm:spPr/>
    </dgm:pt>
    <dgm:pt modelId="{E5E13BB1-7280-4085-A892-0620721E6944}" type="pres">
      <dgm:prSet presAssocID="{D66F18EE-E561-4125-841F-402673192B14}" presName="vertSpace2b" presStyleCnt="0"/>
      <dgm:spPr/>
    </dgm:pt>
    <dgm:pt modelId="{362A8BDB-535E-49B3-85FC-E6B7D304CCA8}" type="pres">
      <dgm:prSet presAssocID="{0678F2F7-EAA7-418C-B1A4-3432270F4DB2}" presName="horz2" presStyleCnt="0"/>
      <dgm:spPr/>
    </dgm:pt>
    <dgm:pt modelId="{794EF9CC-D12E-45EE-83D0-BD69B4FC9F8A}" type="pres">
      <dgm:prSet presAssocID="{0678F2F7-EAA7-418C-B1A4-3432270F4DB2}" presName="horzSpace2" presStyleCnt="0"/>
      <dgm:spPr/>
    </dgm:pt>
    <dgm:pt modelId="{CE597F3B-1095-443F-8EC1-C48F48DBC59F}" type="pres">
      <dgm:prSet presAssocID="{0678F2F7-EAA7-418C-B1A4-3432270F4DB2}" presName="tx2" presStyleLbl="revTx" presStyleIdx="2" presStyleCnt="3"/>
      <dgm:spPr/>
      <dgm:t>
        <a:bodyPr/>
        <a:lstStyle/>
        <a:p>
          <a:endParaRPr lang="ru-RU"/>
        </a:p>
      </dgm:t>
    </dgm:pt>
    <dgm:pt modelId="{CBD3D2BF-6A89-476D-B31A-B8E171E6B04A}" type="pres">
      <dgm:prSet presAssocID="{0678F2F7-EAA7-418C-B1A4-3432270F4DB2}" presName="vert2" presStyleCnt="0"/>
      <dgm:spPr/>
    </dgm:pt>
    <dgm:pt modelId="{E99906FD-6D85-4CFC-9829-B9385B4AE82C}" type="pres">
      <dgm:prSet presAssocID="{0678F2F7-EAA7-418C-B1A4-3432270F4DB2}" presName="thinLine2b" presStyleLbl="callout" presStyleIdx="1" presStyleCnt="2"/>
      <dgm:spPr/>
    </dgm:pt>
    <dgm:pt modelId="{2F25EC78-8B0F-47B7-8E9C-E44DF05ED6B0}" type="pres">
      <dgm:prSet presAssocID="{0678F2F7-EAA7-418C-B1A4-3432270F4DB2}" presName="vertSpace2b" presStyleCnt="0"/>
      <dgm:spPr/>
    </dgm:pt>
  </dgm:ptLst>
  <dgm:cxnLst>
    <dgm:cxn modelId="{61BA4B8B-ED12-4540-9FE1-68493F0EBBBE}" type="presOf" srcId="{D66F18EE-E561-4125-841F-402673192B14}" destId="{21AA25BD-5FD7-4AD4-9B31-A23387B15C2C}" srcOrd="0" destOrd="0" presId="urn:microsoft.com/office/officeart/2008/layout/LinedList"/>
    <dgm:cxn modelId="{E9D18229-4152-4250-92F6-F54F52DCE5B1}" srcId="{22A25653-FDC9-4EB8-B6B9-72F5777C8C3E}" destId="{D66F18EE-E561-4125-841F-402673192B14}" srcOrd="0" destOrd="0" parTransId="{5C233478-D3C4-4602-9CA2-C83CF8139697}" sibTransId="{DAF9341B-627F-4C85-818F-A420890ABE60}"/>
    <dgm:cxn modelId="{6DE2DF73-6236-4879-AB1F-66EE9AF5F59E}" srcId="{22A25653-FDC9-4EB8-B6B9-72F5777C8C3E}" destId="{0678F2F7-EAA7-418C-B1A4-3432270F4DB2}" srcOrd="1" destOrd="0" parTransId="{DA532AC2-51E8-4461-9422-E6115DAC70DC}" sibTransId="{8FCFF426-9964-4583-B189-5818D26CBE84}"/>
    <dgm:cxn modelId="{261D986C-5791-4502-8200-B85EFA3C7C2B}" srcId="{4262E9E0-5A42-4D00-A1A9-6FCFAFE0D831}" destId="{22A25653-FDC9-4EB8-B6B9-72F5777C8C3E}" srcOrd="0" destOrd="0" parTransId="{5B5AB4BD-AFFA-411C-BD1D-BC9351945097}" sibTransId="{8B8610B9-337C-4A1F-A3CE-BA53A00D75FF}"/>
    <dgm:cxn modelId="{B0861649-00CB-40D3-91DB-92F0493C97DA}" type="presOf" srcId="{0678F2F7-EAA7-418C-B1A4-3432270F4DB2}" destId="{CE597F3B-1095-443F-8EC1-C48F48DBC59F}" srcOrd="0" destOrd="0" presId="urn:microsoft.com/office/officeart/2008/layout/LinedList"/>
    <dgm:cxn modelId="{41517C05-B3AC-408B-BBD4-C5B589796326}" type="presOf" srcId="{4262E9E0-5A42-4D00-A1A9-6FCFAFE0D831}" destId="{3263ABA8-D19A-493E-8A24-23505C05D821}" srcOrd="0" destOrd="0" presId="urn:microsoft.com/office/officeart/2008/layout/LinedList"/>
    <dgm:cxn modelId="{666B1049-73EB-4888-86DC-3ECB685BB4D0}" type="presOf" srcId="{22A25653-FDC9-4EB8-B6B9-72F5777C8C3E}" destId="{FC689B23-0EAF-484B-852E-8DB637B2C804}" srcOrd="0" destOrd="0" presId="urn:microsoft.com/office/officeart/2008/layout/LinedList"/>
    <dgm:cxn modelId="{60B511FC-3530-43BC-9D79-6C442838727A}" type="presParOf" srcId="{3263ABA8-D19A-493E-8A24-23505C05D821}" destId="{667F1148-1FD2-4086-BC34-D3517C1D7658}" srcOrd="0" destOrd="0" presId="urn:microsoft.com/office/officeart/2008/layout/LinedList"/>
    <dgm:cxn modelId="{8405E2C9-D915-4879-8E51-2C2C88F5D5D6}" type="presParOf" srcId="{3263ABA8-D19A-493E-8A24-23505C05D821}" destId="{4FA46D08-EF98-473A-A10F-E33BDB6E104B}" srcOrd="1" destOrd="0" presId="urn:microsoft.com/office/officeart/2008/layout/LinedList"/>
    <dgm:cxn modelId="{AB9B52FC-1434-481F-B844-07F7BA48CDD0}" type="presParOf" srcId="{4FA46D08-EF98-473A-A10F-E33BDB6E104B}" destId="{FC689B23-0EAF-484B-852E-8DB637B2C804}" srcOrd="0" destOrd="0" presId="urn:microsoft.com/office/officeart/2008/layout/LinedList"/>
    <dgm:cxn modelId="{ABA21CFA-09F0-409E-A429-D9A786A80841}" type="presParOf" srcId="{4FA46D08-EF98-473A-A10F-E33BDB6E104B}" destId="{67EDC7AF-3313-4211-B628-2AF838B6B03A}" srcOrd="1" destOrd="0" presId="urn:microsoft.com/office/officeart/2008/layout/LinedList"/>
    <dgm:cxn modelId="{87832A3B-F801-4637-B944-CE71915F8CCE}" type="presParOf" srcId="{67EDC7AF-3313-4211-B628-2AF838B6B03A}" destId="{DC482B1E-1BA1-4592-9286-36719204F633}" srcOrd="0" destOrd="0" presId="urn:microsoft.com/office/officeart/2008/layout/LinedList"/>
    <dgm:cxn modelId="{1F697A58-140C-47B6-96F6-53E116685F88}" type="presParOf" srcId="{67EDC7AF-3313-4211-B628-2AF838B6B03A}" destId="{E9E69BC1-6B54-4F69-BD01-3AD887538FE6}" srcOrd="1" destOrd="0" presId="urn:microsoft.com/office/officeart/2008/layout/LinedList"/>
    <dgm:cxn modelId="{0E254C10-BF3F-41B3-8E3E-C2CF5CA5A8AC}" type="presParOf" srcId="{E9E69BC1-6B54-4F69-BD01-3AD887538FE6}" destId="{1CEFE17B-ED02-49C2-9E04-483B7AF6A3BE}" srcOrd="0" destOrd="0" presId="urn:microsoft.com/office/officeart/2008/layout/LinedList"/>
    <dgm:cxn modelId="{CB4E735C-C0FF-448C-AA81-0E0614C94691}" type="presParOf" srcId="{E9E69BC1-6B54-4F69-BD01-3AD887538FE6}" destId="{21AA25BD-5FD7-4AD4-9B31-A23387B15C2C}" srcOrd="1" destOrd="0" presId="urn:microsoft.com/office/officeart/2008/layout/LinedList"/>
    <dgm:cxn modelId="{0658C556-84A8-4EBD-B3DC-E97BFA3742F4}" type="presParOf" srcId="{E9E69BC1-6B54-4F69-BD01-3AD887538FE6}" destId="{FCF114B1-3FF7-45DC-AB30-4A8627D9A5B9}" srcOrd="2" destOrd="0" presId="urn:microsoft.com/office/officeart/2008/layout/LinedList"/>
    <dgm:cxn modelId="{CB98A893-6105-4101-80E2-AD5F5F08727A}" type="presParOf" srcId="{67EDC7AF-3313-4211-B628-2AF838B6B03A}" destId="{162E87EB-C214-4C8B-8B8A-A07A97D5140D}" srcOrd="2" destOrd="0" presId="urn:microsoft.com/office/officeart/2008/layout/LinedList"/>
    <dgm:cxn modelId="{9F95868E-1A4F-4DEF-B89C-428762B5DDF1}" type="presParOf" srcId="{67EDC7AF-3313-4211-B628-2AF838B6B03A}" destId="{E5E13BB1-7280-4085-A892-0620721E6944}" srcOrd="3" destOrd="0" presId="urn:microsoft.com/office/officeart/2008/layout/LinedList"/>
    <dgm:cxn modelId="{6C05800A-2324-43A7-B594-6814A6519B53}" type="presParOf" srcId="{67EDC7AF-3313-4211-B628-2AF838B6B03A}" destId="{362A8BDB-535E-49B3-85FC-E6B7D304CCA8}" srcOrd="4" destOrd="0" presId="urn:microsoft.com/office/officeart/2008/layout/LinedList"/>
    <dgm:cxn modelId="{0263EDCD-ABAB-4B8A-BAC1-C21375D9D8CE}" type="presParOf" srcId="{362A8BDB-535E-49B3-85FC-E6B7D304CCA8}" destId="{794EF9CC-D12E-45EE-83D0-BD69B4FC9F8A}" srcOrd="0" destOrd="0" presId="urn:microsoft.com/office/officeart/2008/layout/LinedList"/>
    <dgm:cxn modelId="{779EBC4F-5373-49BD-988B-A67FFFEC6E30}" type="presParOf" srcId="{362A8BDB-535E-49B3-85FC-E6B7D304CCA8}" destId="{CE597F3B-1095-443F-8EC1-C48F48DBC59F}" srcOrd="1" destOrd="0" presId="urn:microsoft.com/office/officeart/2008/layout/LinedList"/>
    <dgm:cxn modelId="{2700908F-86A4-4AEE-A7FD-CB9F24A4108D}" type="presParOf" srcId="{362A8BDB-535E-49B3-85FC-E6B7D304CCA8}" destId="{CBD3D2BF-6A89-476D-B31A-B8E171E6B04A}" srcOrd="2" destOrd="0" presId="urn:microsoft.com/office/officeart/2008/layout/LinedList"/>
    <dgm:cxn modelId="{0692B065-ED9D-4B4F-99C6-CD198EB371CC}" type="presParOf" srcId="{67EDC7AF-3313-4211-B628-2AF838B6B03A}" destId="{E99906FD-6D85-4CFC-9829-B9385B4AE82C}" srcOrd="5" destOrd="0" presId="urn:microsoft.com/office/officeart/2008/layout/LinedList"/>
    <dgm:cxn modelId="{59755E56-55B0-4302-9E7E-36B5DC3427D0}" type="presParOf" srcId="{67EDC7AF-3313-4211-B628-2AF838B6B03A}" destId="{2F25EC78-8B0F-47B7-8E9C-E44DF05ED6B0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470899-8E2F-4895-866E-5AD45D322AA4}" type="doc">
      <dgm:prSet loTypeId="urn:microsoft.com/office/officeart/2005/8/layout/hList9" loCatId="list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F7FA431-83F6-469B-AF3A-9E1AE3B28269}">
      <dgm:prSet phldrT="[Текст]"/>
      <dgm:spPr/>
      <dgm:t>
        <a:bodyPr/>
        <a:lstStyle/>
        <a:p>
          <a:r>
            <a:rPr lang="uk-UA" dirty="0" smtClean="0"/>
            <a:t>Обдаровані діти</a:t>
          </a:r>
          <a:endParaRPr lang="ru-RU" dirty="0"/>
        </a:p>
      </dgm:t>
    </dgm:pt>
    <dgm:pt modelId="{D2859E22-815F-4FF3-9F91-69DAF6824ED8}" type="parTrans" cxnId="{E5280FDC-30E1-4DDC-953D-FE1094AD716E}">
      <dgm:prSet/>
      <dgm:spPr/>
      <dgm:t>
        <a:bodyPr/>
        <a:lstStyle/>
        <a:p>
          <a:endParaRPr lang="ru-RU"/>
        </a:p>
      </dgm:t>
    </dgm:pt>
    <dgm:pt modelId="{4E79BA37-D4A1-4410-99EB-B3A15D8C291A}" type="sibTrans" cxnId="{E5280FDC-30E1-4DDC-953D-FE1094AD716E}">
      <dgm:prSet/>
      <dgm:spPr/>
      <dgm:t>
        <a:bodyPr/>
        <a:lstStyle/>
        <a:p>
          <a:endParaRPr lang="ru-RU"/>
        </a:p>
      </dgm:t>
    </dgm:pt>
    <dgm:pt modelId="{7085983F-0C80-4592-813B-18671356C9DD}">
      <dgm:prSet phldrT="[Текст]"/>
      <dgm:spPr/>
      <dgm:t>
        <a:bodyPr/>
        <a:lstStyle/>
        <a:p>
          <a:r>
            <a:rPr lang="uk-UA" dirty="0" smtClean="0"/>
            <a:t>Фестивалі</a:t>
          </a:r>
          <a:endParaRPr lang="ru-RU" dirty="0"/>
        </a:p>
      </dgm:t>
    </dgm:pt>
    <dgm:pt modelId="{DCF82A14-F1E6-40AD-83EE-9DEFB0EEE9B8}" type="parTrans" cxnId="{EF54BB36-B651-460A-ABBC-78676A8E79D2}">
      <dgm:prSet/>
      <dgm:spPr/>
      <dgm:t>
        <a:bodyPr/>
        <a:lstStyle/>
        <a:p>
          <a:endParaRPr lang="ru-RU"/>
        </a:p>
      </dgm:t>
    </dgm:pt>
    <dgm:pt modelId="{280D2E41-12C8-4352-9D23-1BD644D20A83}" type="sibTrans" cxnId="{EF54BB36-B651-460A-ABBC-78676A8E79D2}">
      <dgm:prSet/>
      <dgm:spPr/>
      <dgm:t>
        <a:bodyPr/>
        <a:lstStyle/>
        <a:p>
          <a:endParaRPr lang="ru-RU"/>
        </a:p>
      </dgm:t>
    </dgm:pt>
    <dgm:pt modelId="{478357C5-685D-47D6-8C0C-9CD0C40C3AB1}">
      <dgm:prSet phldrT="[Текст]"/>
      <dgm:spPr/>
      <dgm:t>
        <a:bodyPr/>
        <a:lstStyle/>
        <a:p>
          <a:r>
            <a:rPr lang="uk-UA" dirty="0" smtClean="0"/>
            <a:t>Проекти </a:t>
          </a:r>
          <a:endParaRPr lang="ru-RU" dirty="0"/>
        </a:p>
      </dgm:t>
    </dgm:pt>
    <dgm:pt modelId="{5151671E-87BF-4043-8272-21D08EEFBD22}" type="parTrans" cxnId="{4CB16C65-1B34-41E9-9C4E-ED4893782398}">
      <dgm:prSet/>
      <dgm:spPr/>
      <dgm:t>
        <a:bodyPr/>
        <a:lstStyle/>
        <a:p>
          <a:endParaRPr lang="ru-RU"/>
        </a:p>
      </dgm:t>
    </dgm:pt>
    <dgm:pt modelId="{8E2797C1-967D-49EE-9A62-20381DE2C40F}" type="sibTrans" cxnId="{4CB16C65-1B34-41E9-9C4E-ED4893782398}">
      <dgm:prSet/>
      <dgm:spPr/>
      <dgm:t>
        <a:bodyPr/>
        <a:lstStyle/>
        <a:p>
          <a:endParaRPr lang="ru-RU"/>
        </a:p>
      </dgm:t>
    </dgm:pt>
    <dgm:pt modelId="{122F1724-5DA7-41D9-ABC5-CC738AEA9E5B}">
      <dgm:prSet phldrT="[Текст]"/>
      <dgm:spPr/>
      <dgm:t>
        <a:bodyPr/>
        <a:lstStyle/>
        <a:p>
          <a:r>
            <a:rPr lang="uk-UA" dirty="0" smtClean="0"/>
            <a:t>Конкурси</a:t>
          </a:r>
          <a:endParaRPr lang="ru-RU" dirty="0"/>
        </a:p>
      </dgm:t>
    </dgm:pt>
    <dgm:pt modelId="{64C05539-1339-4DEF-ACAA-06874482D701}" type="parTrans" cxnId="{241C06BB-A16D-4E6A-82D6-FF2B6FE5580B}">
      <dgm:prSet/>
      <dgm:spPr/>
      <dgm:t>
        <a:bodyPr/>
        <a:lstStyle/>
        <a:p>
          <a:endParaRPr lang="ru-RU"/>
        </a:p>
      </dgm:t>
    </dgm:pt>
    <dgm:pt modelId="{0257ECD5-4209-4DF6-ACB7-EB37D51B472F}" type="sibTrans" cxnId="{241C06BB-A16D-4E6A-82D6-FF2B6FE5580B}">
      <dgm:prSet/>
      <dgm:spPr/>
      <dgm:t>
        <a:bodyPr/>
        <a:lstStyle/>
        <a:p>
          <a:endParaRPr lang="ru-RU"/>
        </a:p>
      </dgm:t>
    </dgm:pt>
    <dgm:pt modelId="{63C184E8-F077-43D1-AC09-83C8F3301F15}">
      <dgm:prSet phldrT="[Текст]"/>
      <dgm:spPr/>
      <dgm:t>
        <a:bodyPr/>
        <a:lstStyle/>
        <a:p>
          <a:r>
            <a:rPr lang="uk-UA" dirty="0" smtClean="0"/>
            <a:t>Творчі роботи</a:t>
          </a:r>
          <a:endParaRPr lang="ru-RU" dirty="0"/>
        </a:p>
      </dgm:t>
    </dgm:pt>
    <dgm:pt modelId="{B9912710-1272-4420-A86E-5DED32277E4B}" type="parTrans" cxnId="{7BFFF52B-B191-45C1-8312-DB12CD41C54C}">
      <dgm:prSet/>
      <dgm:spPr/>
      <dgm:t>
        <a:bodyPr/>
        <a:lstStyle/>
        <a:p>
          <a:endParaRPr lang="ru-RU"/>
        </a:p>
      </dgm:t>
    </dgm:pt>
    <dgm:pt modelId="{D3273634-93CC-4547-98BD-511C2F95A3F0}" type="sibTrans" cxnId="{7BFFF52B-B191-45C1-8312-DB12CD41C54C}">
      <dgm:prSet/>
      <dgm:spPr/>
      <dgm:t>
        <a:bodyPr/>
        <a:lstStyle/>
        <a:p>
          <a:endParaRPr lang="ru-RU"/>
        </a:p>
      </dgm:t>
    </dgm:pt>
    <dgm:pt modelId="{FA460FD9-A7E4-4DA2-89D2-7687CA98F973}" type="pres">
      <dgm:prSet presAssocID="{65470899-8E2F-4895-866E-5AD45D322AA4}" presName="list" presStyleCnt="0">
        <dgm:presLayoutVars>
          <dgm:dir/>
          <dgm:animLvl val="lvl"/>
        </dgm:presLayoutVars>
      </dgm:prSet>
      <dgm:spPr/>
    </dgm:pt>
    <dgm:pt modelId="{249D3B8C-7432-4BF8-9BBE-7B1AECF920F7}" type="pres">
      <dgm:prSet presAssocID="{8F7FA431-83F6-469B-AF3A-9E1AE3B28269}" presName="posSpace" presStyleCnt="0"/>
      <dgm:spPr/>
    </dgm:pt>
    <dgm:pt modelId="{8F269996-28BD-4EA2-9A86-92F3534F910F}" type="pres">
      <dgm:prSet presAssocID="{8F7FA431-83F6-469B-AF3A-9E1AE3B28269}" presName="vertFlow" presStyleCnt="0"/>
      <dgm:spPr/>
    </dgm:pt>
    <dgm:pt modelId="{8D2635C0-69A3-49F7-B723-0749B8E5313C}" type="pres">
      <dgm:prSet presAssocID="{8F7FA431-83F6-469B-AF3A-9E1AE3B28269}" presName="topSpace" presStyleCnt="0"/>
      <dgm:spPr/>
    </dgm:pt>
    <dgm:pt modelId="{CBD4F716-9DE3-4429-A23B-193EB4CFCC31}" type="pres">
      <dgm:prSet presAssocID="{8F7FA431-83F6-469B-AF3A-9E1AE3B28269}" presName="firstComp" presStyleCnt="0"/>
      <dgm:spPr/>
    </dgm:pt>
    <dgm:pt modelId="{275C5040-3430-4A13-BA07-A480541C317D}" type="pres">
      <dgm:prSet presAssocID="{8F7FA431-83F6-469B-AF3A-9E1AE3B28269}" presName="firstChild" presStyleLbl="bgAccFollowNode1" presStyleIdx="0" presStyleCnt="4"/>
      <dgm:spPr/>
    </dgm:pt>
    <dgm:pt modelId="{8E6AB713-F3D9-421A-8029-8D2673A53951}" type="pres">
      <dgm:prSet presAssocID="{8F7FA431-83F6-469B-AF3A-9E1AE3B28269}" presName="firstChildTx" presStyleLbl="bgAccFollowNode1" presStyleIdx="0" presStyleCnt="4">
        <dgm:presLayoutVars>
          <dgm:bulletEnabled val="1"/>
        </dgm:presLayoutVars>
      </dgm:prSet>
      <dgm:spPr/>
    </dgm:pt>
    <dgm:pt modelId="{A27A1BD3-5FC3-40DB-9F0C-1000F71BFA09}" type="pres">
      <dgm:prSet presAssocID="{122F1724-5DA7-41D9-ABC5-CC738AEA9E5B}" presName="comp" presStyleCnt="0"/>
      <dgm:spPr/>
    </dgm:pt>
    <dgm:pt modelId="{1BFFBB9C-6BC2-46EB-9679-5BC8D56B85D2}" type="pres">
      <dgm:prSet presAssocID="{122F1724-5DA7-41D9-ABC5-CC738AEA9E5B}" presName="child" presStyleLbl="bgAccFollowNode1" presStyleIdx="1" presStyleCnt="4"/>
      <dgm:spPr/>
    </dgm:pt>
    <dgm:pt modelId="{B041363F-C79D-4078-AD67-3596402112AF}" type="pres">
      <dgm:prSet presAssocID="{122F1724-5DA7-41D9-ABC5-CC738AEA9E5B}" presName="childTx" presStyleLbl="bgAccFollowNode1" presStyleIdx="1" presStyleCnt="4">
        <dgm:presLayoutVars>
          <dgm:bulletEnabled val="1"/>
        </dgm:presLayoutVars>
      </dgm:prSet>
      <dgm:spPr/>
    </dgm:pt>
    <dgm:pt modelId="{83EC2AEF-71B9-4F51-8820-ED4A0B8826C6}" type="pres">
      <dgm:prSet presAssocID="{478357C5-685D-47D6-8C0C-9CD0C40C3AB1}" presName="comp" presStyleCnt="0"/>
      <dgm:spPr/>
    </dgm:pt>
    <dgm:pt modelId="{F9A45802-DCC5-437C-9937-C141A0895070}" type="pres">
      <dgm:prSet presAssocID="{478357C5-685D-47D6-8C0C-9CD0C40C3AB1}" presName="child" presStyleLbl="bgAccFollowNode1" presStyleIdx="2" presStyleCnt="4"/>
      <dgm:spPr/>
    </dgm:pt>
    <dgm:pt modelId="{8ECD220B-FD81-4CF1-834A-5BE45D6A5DFF}" type="pres">
      <dgm:prSet presAssocID="{478357C5-685D-47D6-8C0C-9CD0C40C3AB1}" presName="childTx" presStyleLbl="bgAccFollowNode1" presStyleIdx="2" presStyleCnt="4">
        <dgm:presLayoutVars>
          <dgm:bulletEnabled val="1"/>
        </dgm:presLayoutVars>
      </dgm:prSet>
      <dgm:spPr/>
    </dgm:pt>
    <dgm:pt modelId="{B7724A87-4D92-49EE-99F8-07D3FF8F7F0C}" type="pres">
      <dgm:prSet presAssocID="{63C184E8-F077-43D1-AC09-83C8F3301F15}" presName="comp" presStyleCnt="0"/>
      <dgm:spPr/>
    </dgm:pt>
    <dgm:pt modelId="{EE4D4286-2813-4F90-91F2-BECBD45B0669}" type="pres">
      <dgm:prSet presAssocID="{63C184E8-F077-43D1-AC09-83C8F3301F15}" presName="child" presStyleLbl="bgAccFollowNode1" presStyleIdx="3" presStyleCnt="4"/>
      <dgm:spPr/>
    </dgm:pt>
    <dgm:pt modelId="{92B611A8-0844-4BB1-9921-2296B593BC23}" type="pres">
      <dgm:prSet presAssocID="{63C184E8-F077-43D1-AC09-83C8F3301F15}" presName="childTx" presStyleLbl="bgAccFollowNode1" presStyleIdx="3" presStyleCnt="4">
        <dgm:presLayoutVars>
          <dgm:bulletEnabled val="1"/>
        </dgm:presLayoutVars>
      </dgm:prSet>
      <dgm:spPr/>
    </dgm:pt>
    <dgm:pt modelId="{4384EDF4-9225-4F9E-923A-24FB5B5F1563}" type="pres">
      <dgm:prSet presAssocID="{8F7FA431-83F6-469B-AF3A-9E1AE3B28269}" presName="negSpace" presStyleCnt="0"/>
      <dgm:spPr/>
    </dgm:pt>
    <dgm:pt modelId="{B1BC348C-57F2-402A-A7DC-CBBB60CB6471}" type="pres">
      <dgm:prSet presAssocID="{8F7FA431-83F6-469B-AF3A-9E1AE3B28269}" presName="circle" presStyleLbl="node1" presStyleIdx="0" presStyleCnt="1"/>
      <dgm:spPr/>
    </dgm:pt>
  </dgm:ptLst>
  <dgm:cxnLst>
    <dgm:cxn modelId="{D2958318-9CE0-4308-B9CA-02F3C36D0049}" type="presOf" srcId="{7085983F-0C80-4592-813B-18671356C9DD}" destId="{275C5040-3430-4A13-BA07-A480541C317D}" srcOrd="0" destOrd="0" presId="urn:microsoft.com/office/officeart/2005/8/layout/hList9"/>
    <dgm:cxn modelId="{241C06BB-A16D-4E6A-82D6-FF2B6FE5580B}" srcId="{8F7FA431-83F6-469B-AF3A-9E1AE3B28269}" destId="{122F1724-5DA7-41D9-ABC5-CC738AEA9E5B}" srcOrd="1" destOrd="0" parTransId="{64C05539-1339-4DEF-ACAA-06874482D701}" sibTransId="{0257ECD5-4209-4DF6-ACB7-EB37D51B472F}"/>
    <dgm:cxn modelId="{7DF7A27E-E8D8-4B86-B3B3-4C6712CEDFD7}" type="presOf" srcId="{63C184E8-F077-43D1-AC09-83C8F3301F15}" destId="{92B611A8-0844-4BB1-9921-2296B593BC23}" srcOrd="1" destOrd="0" presId="urn:microsoft.com/office/officeart/2005/8/layout/hList9"/>
    <dgm:cxn modelId="{EF54BB36-B651-460A-ABBC-78676A8E79D2}" srcId="{8F7FA431-83F6-469B-AF3A-9E1AE3B28269}" destId="{7085983F-0C80-4592-813B-18671356C9DD}" srcOrd="0" destOrd="0" parTransId="{DCF82A14-F1E6-40AD-83EE-9DEFB0EEE9B8}" sibTransId="{280D2E41-12C8-4352-9D23-1BD644D20A83}"/>
    <dgm:cxn modelId="{C698D393-FE3E-48F6-B320-2D0C3757DCF4}" type="presOf" srcId="{65470899-8E2F-4895-866E-5AD45D322AA4}" destId="{FA460FD9-A7E4-4DA2-89D2-7687CA98F973}" srcOrd="0" destOrd="0" presId="urn:microsoft.com/office/officeart/2005/8/layout/hList9"/>
    <dgm:cxn modelId="{E5280FDC-30E1-4DDC-953D-FE1094AD716E}" srcId="{65470899-8E2F-4895-866E-5AD45D322AA4}" destId="{8F7FA431-83F6-469B-AF3A-9E1AE3B28269}" srcOrd="0" destOrd="0" parTransId="{D2859E22-815F-4FF3-9F91-69DAF6824ED8}" sibTransId="{4E79BA37-D4A1-4410-99EB-B3A15D8C291A}"/>
    <dgm:cxn modelId="{4DD570B6-3B10-47FA-8E53-CE93843146D4}" type="presOf" srcId="{8F7FA431-83F6-469B-AF3A-9E1AE3B28269}" destId="{B1BC348C-57F2-402A-A7DC-CBBB60CB6471}" srcOrd="0" destOrd="0" presId="urn:microsoft.com/office/officeart/2005/8/layout/hList9"/>
    <dgm:cxn modelId="{0DF82337-6CE5-4688-8D31-AA23CE01A000}" type="presOf" srcId="{122F1724-5DA7-41D9-ABC5-CC738AEA9E5B}" destId="{B041363F-C79D-4078-AD67-3596402112AF}" srcOrd="1" destOrd="0" presId="urn:microsoft.com/office/officeart/2005/8/layout/hList9"/>
    <dgm:cxn modelId="{06F2A4A1-99C1-475A-AC0B-317380F36E53}" type="presOf" srcId="{478357C5-685D-47D6-8C0C-9CD0C40C3AB1}" destId="{8ECD220B-FD81-4CF1-834A-5BE45D6A5DFF}" srcOrd="1" destOrd="0" presId="urn:microsoft.com/office/officeart/2005/8/layout/hList9"/>
    <dgm:cxn modelId="{4CB16C65-1B34-41E9-9C4E-ED4893782398}" srcId="{8F7FA431-83F6-469B-AF3A-9E1AE3B28269}" destId="{478357C5-685D-47D6-8C0C-9CD0C40C3AB1}" srcOrd="2" destOrd="0" parTransId="{5151671E-87BF-4043-8272-21D08EEFBD22}" sibTransId="{8E2797C1-967D-49EE-9A62-20381DE2C40F}"/>
    <dgm:cxn modelId="{7BFFF52B-B191-45C1-8312-DB12CD41C54C}" srcId="{8F7FA431-83F6-469B-AF3A-9E1AE3B28269}" destId="{63C184E8-F077-43D1-AC09-83C8F3301F15}" srcOrd="3" destOrd="0" parTransId="{B9912710-1272-4420-A86E-5DED32277E4B}" sibTransId="{D3273634-93CC-4547-98BD-511C2F95A3F0}"/>
    <dgm:cxn modelId="{DDE4C57F-ADC8-4F1E-8D1F-913FC8E139E3}" type="presOf" srcId="{478357C5-685D-47D6-8C0C-9CD0C40C3AB1}" destId="{F9A45802-DCC5-437C-9937-C141A0895070}" srcOrd="0" destOrd="0" presId="urn:microsoft.com/office/officeart/2005/8/layout/hList9"/>
    <dgm:cxn modelId="{EB68EFC9-A4DE-4C46-B088-DCE9E4873637}" type="presOf" srcId="{63C184E8-F077-43D1-AC09-83C8F3301F15}" destId="{EE4D4286-2813-4F90-91F2-BECBD45B0669}" srcOrd="0" destOrd="0" presId="urn:microsoft.com/office/officeart/2005/8/layout/hList9"/>
    <dgm:cxn modelId="{87DD5074-F8FE-401F-BAA7-3AAC2F9F6FCF}" type="presOf" srcId="{7085983F-0C80-4592-813B-18671356C9DD}" destId="{8E6AB713-F3D9-421A-8029-8D2673A53951}" srcOrd="1" destOrd="0" presId="urn:microsoft.com/office/officeart/2005/8/layout/hList9"/>
    <dgm:cxn modelId="{17213F8C-1CE6-4D63-9C25-AA002C624E24}" type="presOf" srcId="{122F1724-5DA7-41D9-ABC5-CC738AEA9E5B}" destId="{1BFFBB9C-6BC2-46EB-9679-5BC8D56B85D2}" srcOrd="0" destOrd="0" presId="urn:microsoft.com/office/officeart/2005/8/layout/hList9"/>
    <dgm:cxn modelId="{54E1DBBF-11CE-474C-98CC-4A4E0A19D50F}" type="presParOf" srcId="{FA460FD9-A7E4-4DA2-89D2-7687CA98F973}" destId="{249D3B8C-7432-4BF8-9BBE-7B1AECF920F7}" srcOrd="0" destOrd="0" presId="urn:microsoft.com/office/officeart/2005/8/layout/hList9"/>
    <dgm:cxn modelId="{F48A2C65-B498-4311-8D5B-FAA2A6088077}" type="presParOf" srcId="{FA460FD9-A7E4-4DA2-89D2-7687CA98F973}" destId="{8F269996-28BD-4EA2-9A86-92F3534F910F}" srcOrd="1" destOrd="0" presId="urn:microsoft.com/office/officeart/2005/8/layout/hList9"/>
    <dgm:cxn modelId="{77CC390A-47A1-4D35-B54B-60088C9F8916}" type="presParOf" srcId="{8F269996-28BD-4EA2-9A86-92F3534F910F}" destId="{8D2635C0-69A3-49F7-B723-0749B8E5313C}" srcOrd="0" destOrd="0" presId="urn:microsoft.com/office/officeart/2005/8/layout/hList9"/>
    <dgm:cxn modelId="{24230DE7-DACD-4AE8-B4CF-B390678786D1}" type="presParOf" srcId="{8F269996-28BD-4EA2-9A86-92F3534F910F}" destId="{CBD4F716-9DE3-4429-A23B-193EB4CFCC31}" srcOrd="1" destOrd="0" presId="urn:microsoft.com/office/officeart/2005/8/layout/hList9"/>
    <dgm:cxn modelId="{1685EA03-E5DF-465A-899B-D1E69E4EC316}" type="presParOf" srcId="{CBD4F716-9DE3-4429-A23B-193EB4CFCC31}" destId="{275C5040-3430-4A13-BA07-A480541C317D}" srcOrd="0" destOrd="0" presId="urn:microsoft.com/office/officeart/2005/8/layout/hList9"/>
    <dgm:cxn modelId="{A23D6AA3-59C1-4F91-9B03-76A67C1424B3}" type="presParOf" srcId="{CBD4F716-9DE3-4429-A23B-193EB4CFCC31}" destId="{8E6AB713-F3D9-421A-8029-8D2673A53951}" srcOrd="1" destOrd="0" presId="urn:microsoft.com/office/officeart/2005/8/layout/hList9"/>
    <dgm:cxn modelId="{F7CE8364-FB0A-4992-B916-F14D2D6756A8}" type="presParOf" srcId="{8F269996-28BD-4EA2-9A86-92F3534F910F}" destId="{A27A1BD3-5FC3-40DB-9F0C-1000F71BFA09}" srcOrd="2" destOrd="0" presId="urn:microsoft.com/office/officeart/2005/8/layout/hList9"/>
    <dgm:cxn modelId="{75BE5C3B-2E7A-4A54-B296-D2C04D33FC45}" type="presParOf" srcId="{A27A1BD3-5FC3-40DB-9F0C-1000F71BFA09}" destId="{1BFFBB9C-6BC2-46EB-9679-5BC8D56B85D2}" srcOrd="0" destOrd="0" presId="urn:microsoft.com/office/officeart/2005/8/layout/hList9"/>
    <dgm:cxn modelId="{708AD607-9CF9-4D9F-8591-D9F6000F5BDA}" type="presParOf" srcId="{A27A1BD3-5FC3-40DB-9F0C-1000F71BFA09}" destId="{B041363F-C79D-4078-AD67-3596402112AF}" srcOrd="1" destOrd="0" presId="urn:microsoft.com/office/officeart/2005/8/layout/hList9"/>
    <dgm:cxn modelId="{6C30D22A-6DBD-40D2-AC0F-2B31671BC98F}" type="presParOf" srcId="{8F269996-28BD-4EA2-9A86-92F3534F910F}" destId="{83EC2AEF-71B9-4F51-8820-ED4A0B8826C6}" srcOrd="3" destOrd="0" presId="urn:microsoft.com/office/officeart/2005/8/layout/hList9"/>
    <dgm:cxn modelId="{8B58BDEF-BB0C-420A-AAE7-85BF60D28C59}" type="presParOf" srcId="{83EC2AEF-71B9-4F51-8820-ED4A0B8826C6}" destId="{F9A45802-DCC5-437C-9937-C141A0895070}" srcOrd="0" destOrd="0" presId="urn:microsoft.com/office/officeart/2005/8/layout/hList9"/>
    <dgm:cxn modelId="{BBBC06F6-4A23-4E3E-A7A7-95CC2D2EE218}" type="presParOf" srcId="{83EC2AEF-71B9-4F51-8820-ED4A0B8826C6}" destId="{8ECD220B-FD81-4CF1-834A-5BE45D6A5DFF}" srcOrd="1" destOrd="0" presId="urn:microsoft.com/office/officeart/2005/8/layout/hList9"/>
    <dgm:cxn modelId="{F0830CE7-7160-4C87-A2F0-AC8A2EFBEA88}" type="presParOf" srcId="{8F269996-28BD-4EA2-9A86-92F3534F910F}" destId="{B7724A87-4D92-49EE-99F8-07D3FF8F7F0C}" srcOrd="4" destOrd="0" presId="urn:microsoft.com/office/officeart/2005/8/layout/hList9"/>
    <dgm:cxn modelId="{C504DCF3-6C2C-4666-B62F-690CB91BEE34}" type="presParOf" srcId="{B7724A87-4D92-49EE-99F8-07D3FF8F7F0C}" destId="{EE4D4286-2813-4F90-91F2-BECBD45B0669}" srcOrd="0" destOrd="0" presId="urn:microsoft.com/office/officeart/2005/8/layout/hList9"/>
    <dgm:cxn modelId="{922CB65C-CF99-43F1-8503-386F6F29D1F1}" type="presParOf" srcId="{B7724A87-4D92-49EE-99F8-07D3FF8F7F0C}" destId="{92B611A8-0844-4BB1-9921-2296B593BC23}" srcOrd="1" destOrd="0" presId="urn:microsoft.com/office/officeart/2005/8/layout/hList9"/>
    <dgm:cxn modelId="{338ABC2A-2C70-40EF-A15E-6E78A3B0877E}" type="presParOf" srcId="{FA460FD9-A7E4-4DA2-89D2-7687CA98F973}" destId="{4384EDF4-9225-4F9E-923A-24FB5B5F1563}" srcOrd="2" destOrd="0" presId="urn:microsoft.com/office/officeart/2005/8/layout/hList9"/>
    <dgm:cxn modelId="{113DCC5A-12E8-42C8-BA98-3E2CD930EC4C}" type="presParOf" srcId="{FA460FD9-A7E4-4DA2-89D2-7687CA98F973}" destId="{B1BC348C-57F2-402A-A7DC-CBBB60CB6471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EB6446-83BE-4317-9233-17F7AEA46147}" type="doc">
      <dgm:prSet loTypeId="urn:microsoft.com/office/officeart/2005/8/layout/pyramid4" loCatId="relationship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DBEE16F-B123-4C9E-8DA9-91E9365F2510}">
      <dgm:prSet phldrT="[Текст]"/>
      <dgm:spPr/>
      <dgm:t>
        <a:bodyPr/>
        <a:lstStyle/>
        <a:p>
          <a:r>
            <a:rPr lang="uk-UA" dirty="0" err="1" smtClean="0"/>
            <a:t>Презантація</a:t>
          </a:r>
          <a:r>
            <a:rPr lang="uk-UA" dirty="0" smtClean="0"/>
            <a:t> </a:t>
          </a:r>
          <a:endParaRPr lang="ru-RU" dirty="0"/>
        </a:p>
      </dgm:t>
    </dgm:pt>
    <dgm:pt modelId="{F2E5BC8E-F847-4292-A87B-E866AABCEE0D}" type="parTrans" cxnId="{3ABF69C7-77ED-4E73-B645-2FE6F4738C49}">
      <dgm:prSet/>
      <dgm:spPr/>
      <dgm:t>
        <a:bodyPr/>
        <a:lstStyle/>
        <a:p>
          <a:endParaRPr lang="ru-RU"/>
        </a:p>
      </dgm:t>
    </dgm:pt>
    <dgm:pt modelId="{A28F98F3-0B29-44EB-824D-6DC44806EF61}" type="sibTrans" cxnId="{3ABF69C7-77ED-4E73-B645-2FE6F4738C49}">
      <dgm:prSet/>
      <dgm:spPr/>
      <dgm:t>
        <a:bodyPr/>
        <a:lstStyle/>
        <a:p>
          <a:endParaRPr lang="ru-RU"/>
        </a:p>
      </dgm:t>
    </dgm:pt>
    <dgm:pt modelId="{6F6FE89C-CB05-4400-915C-A18CCF87DCD4}">
      <dgm:prSet phldrT="[Текст]"/>
      <dgm:spPr/>
      <dgm:t>
        <a:bodyPr/>
        <a:lstStyle/>
        <a:p>
          <a:r>
            <a:rPr lang="uk-UA" dirty="0" smtClean="0"/>
            <a:t>Проект </a:t>
          </a:r>
          <a:endParaRPr lang="ru-RU" dirty="0"/>
        </a:p>
      </dgm:t>
    </dgm:pt>
    <dgm:pt modelId="{1EEA54BC-4D93-4987-A105-3503AB0AEE6C}" type="parTrans" cxnId="{3F9672A9-6ACC-46E8-AA86-0FC9C22F247B}">
      <dgm:prSet/>
      <dgm:spPr/>
      <dgm:t>
        <a:bodyPr/>
        <a:lstStyle/>
        <a:p>
          <a:endParaRPr lang="ru-RU"/>
        </a:p>
      </dgm:t>
    </dgm:pt>
    <dgm:pt modelId="{564F6E7E-D5F7-492A-AC9F-C8300C07E751}" type="sibTrans" cxnId="{3F9672A9-6ACC-46E8-AA86-0FC9C22F247B}">
      <dgm:prSet/>
      <dgm:spPr/>
      <dgm:t>
        <a:bodyPr/>
        <a:lstStyle/>
        <a:p>
          <a:endParaRPr lang="ru-RU"/>
        </a:p>
      </dgm:t>
    </dgm:pt>
    <dgm:pt modelId="{458AAAFE-06EB-43AF-B659-87269104F068}">
      <dgm:prSet phldrT="[Текст]"/>
      <dgm:spPr/>
      <dgm:t>
        <a:bodyPr/>
        <a:lstStyle/>
        <a:p>
          <a:r>
            <a:rPr lang="uk-UA" dirty="0" smtClean="0"/>
            <a:t>Фотоархів</a:t>
          </a:r>
          <a:endParaRPr lang="ru-RU" dirty="0"/>
        </a:p>
      </dgm:t>
    </dgm:pt>
    <dgm:pt modelId="{CEBD3A24-8001-4F43-A6EC-C21F231F7AC2}" type="parTrans" cxnId="{D9C13E9A-9783-4189-B172-47C62826C616}">
      <dgm:prSet/>
      <dgm:spPr/>
      <dgm:t>
        <a:bodyPr/>
        <a:lstStyle/>
        <a:p>
          <a:endParaRPr lang="ru-RU"/>
        </a:p>
      </dgm:t>
    </dgm:pt>
    <dgm:pt modelId="{76854371-256B-4CA6-8A72-B3BF0982F1D6}" type="sibTrans" cxnId="{D9C13E9A-9783-4189-B172-47C62826C616}">
      <dgm:prSet/>
      <dgm:spPr/>
      <dgm:t>
        <a:bodyPr/>
        <a:lstStyle/>
        <a:p>
          <a:endParaRPr lang="ru-RU"/>
        </a:p>
      </dgm:t>
    </dgm:pt>
    <dgm:pt modelId="{2101B7B3-40CE-4608-BA7C-2605BAE85F68}">
      <dgm:prSet phldrT="[Текст]"/>
      <dgm:spPr/>
      <dgm:t>
        <a:bodyPr/>
        <a:lstStyle/>
        <a:p>
          <a:r>
            <a:rPr lang="uk-UA" dirty="0" smtClean="0"/>
            <a:t>Акція </a:t>
          </a:r>
          <a:endParaRPr lang="ru-RU" dirty="0"/>
        </a:p>
      </dgm:t>
    </dgm:pt>
    <dgm:pt modelId="{3835ADF3-B1D2-4A96-8A5F-A6084B05F6E1}" type="parTrans" cxnId="{93A01F91-1888-46A5-8767-041D86CF83A0}">
      <dgm:prSet/>
      <dgm:spPr/>
      <dgm:t>
        <a:bodyPr/>
        <a:lstStyle/>
        <a:p>
          <a:endParaRPr lang="ru-RU"/>
        </a:p>
      </dgm:t>
    </dgm:pt>
    <dgm:pt modelId="{A0E6250B-A97F-4E88-9627-0352ADC74EAA}" type="sibTrans" cxnId="{93A01F91-1888-46A5-8767-041D86CF83A0}">
      <dgm:prSet/>
      <dgm:spPr/>
      <dgm:t>
        <a:bodyPr/>
        <a:lstStyle/>
        <a:p>
          <a:endParaRPr lang="ru-RU"/>
        </a:p>
      </dgm:t>
    </dgm:pt>
    <dgm:pt modelId="{66E1EE3C-3632-4ED1-B452-81D655EB7EE8}">
      <dgm:prSet/>
      <dgm:spPr/>
      <dgm:t>
        <a:bodyPr/>
        <a:lstStyle/>
        <a:p>
          <a:r>
            <a:rPr lang="uk-UA" dirty="0" smtClean="0"/>
            <a:t>Флеш-</a:t>
          </a:r>
          <a:r>
            <a:rPr lang="uk-UA" dirty="0" err="1" smtClean="0"/>
            <a:t>моб</a:t>
          </a:r>
          <a:r>
            <a:rPr lang="uk-UA" dirty="0" smtClean="0"/>
            <a:t> </a:t>
          </a:r>
          <a:endParaRPr lang="ru-RU" dirty="0"/>
        </a:p>
      </dgm:t>
    </dgm:pt>
    <dgm:pt modelId="{75D3ADE0-340A-4152-9941-C3072C65C36E}" type="parTrans" cxnId="{4F2476FF-2153-4330-B303-FC948D489E36}">
      <dgm:prSet/>
      <dgm:spPr/>
      <dgm:t>
        <a:bodyPr/>
        <a:lstStyle/>
        <a:p>
          <a:endParaRPr lang="ru-RU"/>
        </a:p>
      </dgm:t>
    </dgm:pt>
    <dgm:pt modelId="{ED623FED-A5DD-47C2-94AE-F915153BEE37}" type="sibTrans" cxnId="{4F2476FF-2153-4330-B303-FC948D489E36}">
      <dgm:prSet/>
      <dgm:spPr/>
      <dgm:t>
        <a:bodyPr/>
        <a:lstStyle/>
        <a:p>
          <a:endParaRPr lang="ru-RU"/>
        </a:p>
      </dgm:t>
    </dgm:pt>
    <dgm:pt modelId="{AD8F8CBA-B90A-4DD6-AF8B-23AF1BF51315}">
      <dgm:prSet/>
      <dgm:spPr/>
      <dgm:t>
        <a:bodyPr/>
        <a:lstStyle/>
        <a:p>
          <a:r>
            <a:rPr lang="uk-UA" dirty="0" err="1" smtClean="0"/>
            <a:t>Квест</a:t>
          </a:r>
          <a:r>
            <a:rPr lang="uk-UA" dirty="0" smtClean="0"/>
            <a:t> </a:t>
          </a:r>
          <a:endParaRPr lang="ru-RU" dirty="0"/>
        </a:p>
      </dgm:t>
    </dgm:pt>
    <dgm:pt modelId="{86B97D4D-5514-4280-A549-D00575A997D7}" type="parTrans" cxnId="{D527D2C4-3813-4152-9BF6-09AE0E6BE3A3}">
      <dgm:prSet/>
      <dgm:spPr/>
      <dgm:t>
        <a:bodyPr/>
        <a:lstStyle/>
        <a:p>
          <a:endParaRPr lang="ru-RU"/>
        </a:p>
      </dgm:t>
    </dgm:pt>
    <dgm:pt modelId="{A3652CE1-AE47-4F60-83DA-E6C93CB9EFAB}" type="sibTrans" cxnId="{D527D2C4-3813-4152-9BF6-09AE0E6BE3A3}">
      <dgm:prSet/>
      <dgm:spPr/>
      <dgm:t>
        <a:bodyPr/>
        <a:lstStyle/>
        <a:p>
          <a:endParaRPr lang="ru-RU"/>
        </a:p>
      </dgm:t>
    </dgm:pt>
    <dgm:pt modelId="{FBADECA6-EA1F-4E9D-B6E4-3061D901EBE3}">
      <dgm:prSet/>
      <dgm:spPr/>
      <dgm:t>
        <a:bodyPr/>
        <a:lstStyle/>
        <a:p>
          <a:r>
            <a:rPr lang="uk-UA" dirty="0" smtClean="0"/>
            <a:t>Тренінг</a:t>
          </a:r>
          <a:endParaRPr lang="ru-RU" dirty="0"/>
        </a:p>
      </dgm:t>
    </dgm:pt>
    <dgm:pt modelId="{CA832597-B971-465E-A693-6327D57B5022}" type="parTrans" cxnId="{F8CD76BE-3A39-4699-8B14-D047D96623CD}">
      <dgm:prSet/>
      <dgm:spPr/>
      <dgm:t>
        <a:bodyPr/>
        <a:lstStyle/>
        <a:p>
          <a:endParaRPr lang="ru-RU"/>
        </a:p>
      </dgm:t>
    </dgm:pt>
    <dgm:pt modelId="{45BEC37B-F067-461D-A76B-060040EED143}" type="sibTrans" cxnId="{F8CD76BE-3A39-4699-8B14-D047D96623CD}">
      <dgm:prSet/>
      <dgm:spPr/>
      <dgm:t>
        <a:bodyPr/>
        <a:lstStyle/>
        <a:p>
          <a:endParaRPr lang="ru-RU"/>
        </a:p>
      </dgm:t>
    </dgm:pt>
    <dgm:pt modelId="{925A9CBD-D3BA-4BC3-9A23-04AF2A479659}">
      <dgm:prSet/>
      <dgm:spPr/>
      <dgm:t>
        <a:bodyPr/>
        <a:lstStyle/>
        <a:p>
          <a:r>
            <a:rPr lang="uk-UA" dirty="0" smtClean="0"/>
            <a:t>Колаж </a:t>
          </a:r>
          <a:endParaRPr lang="ru-RU" dirty="0"/>
        </a:p>
      </dgm:t>
    </dgm:pt>
    <dgm:pt modelId="{1C3EF71B-7C43-4FD6-A0B5-7D459C0E445E}" type="parTrans" cxnId="{0B94E9C3-B22D-42A3-9E35-191D2AF83340}">
      <dgm:prSet/>
      <dgm:spPr/>
      <dgm:t>
        <a:bodyPr/>
        <a:lstStyle/>
        <a:p>
          <a:endParaRPr lang="ru-RU"/>
        </a:p>
      </dgm:t>
    </dgm:pt>
    <dgm:pt modelId="{8AA61B3B-D50F-4F2A-8959-2DA602BE69E2}" type="sibTrans" cxnId="{0B94E9C3-B22D-42A3-9E35-191D2AF83340}">
      <dgm:prSet/>
      <dgm:spPr/>
      <dgm:t>
        <a:bodyPr/>
        <a:lstStyle/>
        <a:p>
          <a:endParaRPr lang="ru-RU"/>
        </a:p>
      </dgm:t>
    </dgm:pt>
    <dgm:pt modelId="{B668287F-114B-44FF-AB8C-FF7B1A7ABA3D}">
      <dgm:prSet/>
      <dgm:spPr/>
      <dgm:t>
        <a:bodyPr/>
        <a:lstStyle/>
        <a:p>
          <a:r>
            <a:rPr lang="uk-UA" dirty="0" smtClean="0"/>
            <a:t>Генератор ідей</a:t>
          </a:r>
          <a:endParaRPr lang="ru-RU" dirty="0"/>
        </a:p>
      </dgm:t>
    </dgm:pt>
    <dgm:pt modelId="{37B59424-F6AD-4B25-85C8-7451693599B2}" type="parTrans" cxnId="{C69463AF-7344-41EE-8DF3-006B1A204A07}">
      <dgm:prSet/>
      <dgm:spPr/>
      <dgm:t>
        <a:bodyPr/>
        <a:lstStyle/>
        <a:p>
          <a:endParaRPr lang="ru-RU"/>
        </a:p>
      </dgm:t>
    </dgm:pt>
    <dgm:pt modelId="{5AF5CB40-033D-4DB3-A5F9-1C6B6AAE0347}" type="sibTrans" cxnId="{C69463AF-7344-41EE-8DF3-006B1A204A07}">
      <dgm:prSet/>
      <dgm:spPr/>
      <dgm:t>
        <a:bodyPr/>
        <a:lstStyle/>
        <a:p>
          <a:endParaRPr lang="ru-RU"/>
        </a:p>
      </dgm:t>
    </dgm:pt>
    <dgm:pt modelId="{D4CFF001-7F41-4B72-8FED-C3E8248B4759}" type="pres">
      <dgm:prSet presAssocID="{96EB6446-83BE-4317-9233-17F7AEA46147}" presName="compositeShape" presStyleCnt="0">
        <dgm:presLayoutVars>
          <dgm:chMax val="9"/>
          <dgm:dir/>
          <dgm:resizeHandles val="exact"/>
        </dgm:presLayoutVars>
      </dgm:prSet>
      <dgm:spPr/>
    </dgm:pt>
    <dgm:pt modelId="{F0E169AA-F90B-4F4E-9F46-5823E3240087}" type="pres">
      <dgm:prSet presAssocID="{96EB6446-83BE-4317-9233-17F7AEA46147}" presName="triangle1" presStyleLbl="node1" presStyleIdx="0" presStyleCnt="9">
        <dgm:presLayoutVars>
          <dgm:bulletEnabled val="1"/>
        </dgm:presLayoutVars>
      </dgm:prSet>
      <dgm:spPr/>
    </dgm:pt>
    <dgm:pt modelId="{0529FAD4-7032-4599-B484-A09701DE493C}" type="pres">
      <dgm:prSet presAssocID="{96EB6446-83BE-4317-9233-17F7AEA46147}" presName="triangle2" presStyleLbl="node1" presStyleIdx="1" presStyleCnt="9">
        <dgm:presLayoutVars>
          <dgm:bulletEnabled val="1"/>
        </dgm:presLayoutVars>
      </dgm:prSet>
      <dgm:spPr/>
    </dgm:pt>
    <dgm:pt modelId="{F1A3456D-55D7-42DA-93A6-B6C1F084EA9B}" type="pres">
      <dgm:prSet presAssocID="{96EB6446-83BE-4317-9233-17F7AEA46147}" presName="triangle3" presStyleLbl="node1" presStyleIdx="2" presStyleCnt="9">
        <dgm:presLayoutVars>
          <dgm:bulletEnabled val="1"/>
        </dgm:presLayoutVars>
      </dgm:prSet>
      <dgm:spPr/>
    </dgm:pt>
    <dgm:pt modelId="{4712E7E5-EE5F-4F45-989C-5B0754152F93}" type="pres">
      <dgm:prSet presAssocID="{96EB6446-83BE-4317-9233-17F7AEA46147}" presName="triangle4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2D159-B027-443C-A67D-43C516AEB6DC}" type="pres">
      <dgm:prSet presAssocID="{96EB6446-83BE-4317-9233-17F7AEA46147}" presName="triangle5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3D596-6E95-47EF-885B-F32B3AC7874E}" type="pres">
      <dgm:prSet presAssocID="{96EB6446-83BE-4317-9233-17F7AEA46147}" presName="triangle6" presStyleLbl="node1" presStyleIdx="5" presStyleCnt="9">
        <dgm:presLayoutVars>
          <dgm:bulletEnabled val="1"/>
        </dgm:presLayoutVars>
      </dgm:prSet>
      <dgm:spPr/>
    </dgm:pt>
    <dgm:pt modelId="{AE7334ED-FE22-4A74-AE8C-7E6FA3E55630}" type="pres">
      <dgm:prSet presAssocID="{96EB6446-83BE-4317-9233-17F7AEA46147}" presName="triangle7" presStyleLbl="node1" presStyleIdx="6" presStyleCnt="9">
        <dgm:presLayoutVars>
          <dgm:bulletEnabled val="1"/>
        </dgm:presLayoutVars>
      </dgm:prSet>
      <dgm:spPr/>
    </dgm:pt>
    <dgm:pt modelId="{D2DC6E3E-8ECE-4137-ADA3-A31259CC3890}" type="pres">
      <dgm:prSet presAssocID="{96EB6446-83BE-4317-9233-17F7AEA46147}" presName="triangle8" presStyleLbl="node1" presStyleIdx="7" presStyleCnt="9">
        <dgm:presLayoutVars>
          <dgm:bulletEnabled val="1"/>
        </dgm:presLayoutVars>
      </dgm:prSet>
      <dgm:spPr/>
    </dgm:pt>
    <dgm:pt modelId="{D54294E2-2603-47C1-BAFB-799F5560ACEB}" type="pres">
      <dgm:prSet presAssocID="{96EB6446-83BE-4317-9233-17F7AEA46147}" presName="triangle9" presStyleLbl="node1" presStyleIdx="8" presStyleCnt="9">
        <dgm:presLayoutVars>
          <dgm:bulletEnabled val="1"/>
        </dgm:presLayoutVars>
      </dgm:prSet>
      <dgm:spPr/>
    </dgm:pt>
  </dgm:ptLst>
  <dgm:cxnLst>
    <dgm:cxn modelId="{596BF0C4-4E6E-463F-8B95-FDD94EE1AD26}" type="presOf" srcId="{B668287F-114B-44FF-AB8C-FF7B1A7ABA3D}" destId="{D54294E2-2603-47C1-BAFB-799F5560ACEB}" srcOrd="0" destOrd="0" presId="urn:microsoft.com/office/officeart/2005/8/layout/pyramid4"/>
    <dgm:cxn modelId="{5FEB9684-947C-42F8-B89E-55F4F0B62078}" type="presOf" srcId="{66E1EE3C-3632-4ED1-B452-81D655EB7EE8}" destId="{7642D159-B027-443C-A67D-43C516AEB6DC}" srcOrd="0" destOrd="0" presId="urn:microsoft.com/office/officeart/2005/8/layout/pyramid4"/>
    <dgm:cxn modelId="{0DFC833B-7D6C-4977-8C5B-53AA2F66E036}" type="presOf" srcId="{925A9CBD-D3BA-4BC3-9A23-04AF2A479659}" destId="{D2DC6E3E-8ECE-4137-ADA3-A31259CC3890}" srcOrd="0" destOrd="0" presId="urn:microsoft.com/office/officeart/2005/8/layout/pyramid4"/>
    <dgm:cxn modelId="{F8CD76BE-3A39-4699-8B14-D047D96623CD}" srcId="{96EB6446-83BE-4317-9233-17F7AEA46147}" destId="{FBADECA6-EA1F-4E9D-B6E4-3061D901EBE3}" srcOrd="6" destOrd="0" parTransId="{CA832597-B971-465E-A693-6327D57B5022}" sibTransId="{45BEC37B-F067-461D-A76B-060040EED143}"/>
    <dgm:cxn modelId="{73076C78-FB8E-4BB5-A00A-6DBFC32EB17C}" type="presOf" srcId="{6F6FE89C-CB05-4400-915C-A18CCF87DCD4}" destId="{0529FAD4-7032-4599-B484-A09701DE493C}" srcOrd="0" destOrd="0" presId="urn:microsoft.com/office/officeart/2005/8/layout/pyramid4"/>
    <dgm:cxn modelId="{38AA8F76-7181-4186-9E79-0B1E863C440F}" type="presOf" srcId="{458AAAFE-06EB-43AF-B659-87269104F068}" destId="{F1A3456D-55D7-42DA-93A6-B6C1F084EA9B}" srcOrd="0" destOrd="0" presId="urn:microsoft.com/office/officeart/2005/8/layout/pyramid4"/>
    <dgm:cxn modelId="{D527D2C4-3813-4152-9BF6-09AE0E6BE3A3}" srcId="{96EB6446-83BE-4317-9233-17F7AEA46147}" destId="{AD8F8CBA-B90A-4DD6-AF8B-23AF1BF51315}" srcOrd="5" destOrd="0" parTransId="{86B97D4D-5514-4280-A549-D00575A997D7}" sibTransId="{A3652CE1-AE47-4F60-83DA-E6C93CB9EFAB}"/>
    <dgm:cxn modelId="{D9C13E9A-9783-4189-B172-47C62826C616}" srcId="{96EB6446-83BE-4317-9233-17F7AEA46147}" destId="{458AAAFE-06EB-43AF-B659-87269104F068}" srcOrd="2" destOrd="0" parTransId="{CEBD3A24-8001-4F43-A6EC-C21F231F7AC2}" sibTransId="{76854371-256B-4CA6-8A72-B3BF0982F1D6}"/>
    <dgm:cxn modelId="{3F9672A9-6ACC-46E8-AA86-0FC9C22F247B}" srcId="{96EB6446-83BE-4317-9233-17F7AEA46147}" destId="{6F6FE89C-CB05-4400-915C-A18CCF87DCD4}" srcOrd="1" destOrd="0" parTransId="{1EEA54BC-4D93-4987-A105-3503AB0AEE6C}" sibTransId="{564F6E7E-D5F7-492A-AC9F-C8300C07E751}"/>
    <dgm:cxn modelId="{E1290D8E-9B9E-4039-9F5F-6BE5079F7AF3}" type="presOf" srcId="{AD8F8CBA-B90A-4DD6-AF8B-23AF1BF51315}" destId="{7163D596-6E95-47EF-885B-F32B3AC7874E}" srcOrd="0" destOrd="0" presId="urn:microsoft.com/office/officeart/2005/8/layout/pyramid4"/>
    <dgm:cxn modelId="{519B827F-3E52-4A26-A6E8-71C84823E519}" type="presOf" srcId="{ADBEE16F-B123-4C9E-8DA9-91E9365F2510}" destId="{F0E169AA-F90B-4F4E-9F46-5823E3240087}" srcOrd="0" destOrd="0" presId="urn:microsoft.com/office/officeart/2005/8/layout/pyramid4"/>
    <dgm:cxn modelId="{4F2476FF-2153-4330-B303-FC948D489E36}" srcId="{96EB6446-83BE-4317-9233-17F7AEA46147}" destId="{66E1EE3C-3632-4ED1-B452-81D655EB7EE8}" srcOrd="4" destOrd="0" parTransId="{75D3ADE0-340A-4152-9941-C3072C65C36E}" sibTransId="{ED623FED-A5DD-47C2-94AE-F915153BEE37}"/>
    <dgm:cxn modelId="{800EBDE0-771F-4D1C-B3C0-6595772C2D54}" type="presOf" srcId="{FBADECA6-EA1F-4E9D-B6E4-3061D901EBE3}" destId="{AE7334ED-FE22-4A74-AE8C-7E6FA3E55630}" srcOrd="0" destOrd="0" presId="urn:microsoft.com/office/officeart/2005/8/layout/pyramid4"/>
    <dgm:cxn modelId="{C69463AF-7344-41EE-8DF3-006B1A204A07}" srcId="{96EB6446-83BE-4317-9233-17F7AEA46147}" destId="{B668287F-114B-44FF-AB8C-FF7B1A7ABA3D}" srcOrd="8" destOrd="0" parTransId="{37B59424-F6AD-4B25-85C8-7451693599B2}" sibTransId="{5AF5CB40-033D-4DB3-A5F9-1C6B6AAE0347}"/>
    <dgm:cxn modelId="{93A01F91-1888-46A5-8767-041D86CF83A0}" srcId="{96EB6446-83BE-4317-9233-17F7AEA46147}" destId="{2101B7B3-40CE-4608-BA7C-2605BAE85F68}" srcOrd="3" destOrd="0" parTransId="{3835ADF3-B1D2-4A96-8A5F-A6084B05F6E1}" sibTransId="{A0E6250B-A97F-4E88-9627-0352ADC74EAA}"/>
    <dgm:cxn modelId="{610D68F1-78C2-4288-94A5-8EF9C8953B16}" type="presOf" srcId="{2101B7B3-40CE-4608-BA7C-2605BAE85F68}" destId="{4712E7E5-EE5F-4F45-989C-5B0754152F93}" srcOrd="0" destOrd="0" presId="urn:microsoft.com/office/officeart/2005/8/layout/pyramid4"/>
    <dgm:cxn modelId="{0B94E9C3-B22D-42A3-9E35-191D2AF83340}" srcId="{96EB6446-83BE-4317-9233-17F7AEA46147}" destId="{925A9CBD-D3BA-4BC3-9A23-04AF2A479659}" srcOrd="7" destOrd="0" parTransId="{1C3EF71B-7C43-4FD6-A0B5-7D459C0E445E}" sibTransId="{8AA61B3B-D50F-4F2A-8959-2DA602BE69E2}"/>
    <dgm:cxn modelId="{66BBED85-037E-47B6-BAD2-6205F2BECB48}" type="presOf" srcId="{96EB6446-83BE-4317-9233-17F7AEA46147}" destId="{D4CFF001-7F41-4B72-8FED-C3E8248B4759}" srcOrd="0" destOrd="0" presId="urn:microsoft.com/office/officeart/2005/8/layout/pyramid4"/>
    <dgm:cxn modelId="{3ABF69C7-77ED-4E73-B645-2FE6F4738C49}" srcId="{96EB6446-83BE-4317-9233-17F7AEA46147}" destId="{ADBEE16F-B123-4C9E-8DA9-91E9365F2510}" srcOrd="0" destOrd="0" parTransId="{F2E5BC8E-F847-4292-A87B-E866AABCEE0D}" sibTransId="{A28F98F3-0B29-44EB-824D-6DC44806EF61}"/>
    <dgm:cxn modelId="{F77D7F27-3510-4C53-B0DC-4046B6A75391}" type="presParOf" srcId="{D4CFF001-7F41-4B72-8FED-C3E8248B4759}" destId="{F0E169AA-F90B-4F4E-9F46-5823E3240087}" srcOrd="0" destOrd="0" presId="urn:microsoft.com/office/officeart/2005/8/layout/pyramid4"/>
    <dgm:cxn modelId="{BC1D2329-2783-4FB5-84EB-D2F29A25B082}" type="presParOf" srcId="{D4CFF001-7F41-4B72-8FED-C3E8248B4759}" destId="{0529FAD4-7032-4599-B484-A09701DE493C}" srcOrd="1" destOrd="0" presId="urn:microsoft.com/office/officeart/2005/8/layout/pyramid4"/>
    <dgm:cxn modelId="{74190148-8CD4-4C0B-AC35-C831EDCD3732}" type="presParOf" srcId="{D4CFF001-7F41-4B72-8FED-C3E8248B4759}" destId="{F1A3456D-55D7-42DA-93A6-B6C1F084EA9B}" srcOrd="2" destOrd="0" presId="urn:microsoft.com/office/officeart/2005/8/layout/pyramid4"/>
    <dgm:cxn modelId="{11138113-8CEF-41C6-A528-0D163BBAF63F}" type="presParOf" srcId="{D4CFF001-7F41-4B72-8FED-C3E8248B4759}" destId="{4712E7E5-EE5F-4F45-989C-5B0754152F93}" srcOrd="3" destOrd="0" presId="urn:microsoft.com/office/officeart/2005/8/layout/pyramid4"/>
    <dgm:cxn modelId="{D738E825-F0B0-4182-BD7F-4DE21947BEA0}" type="presParOf" srcId="{D4CFF001-7F41-4B72-8FED-C3E8248B4759}" destId="{7642D159-B027-443C-A67D-43C516AEB6DC}" srcOrd="4" destOrd="0" presId="urn:microsoft.com/office/officeart/2005/8/layout/pyramid4"/>
    <dgm:cxn modelId="{59DB857B-9D73-4B78-9FE5-68E58FFD6205}" type="presParOf" srcId="{D4CFF001-7F41-4B72-8FED-C3E8248B4759}" destId="{7163D596-6E95-47EF-885B-F32B3AC7874E}" srcOrd="5" destOrd="0" presId="urn:microsoft.com/office/officeart/2005/8/layout/pyramid4"/>
    <dgm:cxn modelId="{11D9AF4B-0408-4779-B105-C213608EDF2B}" type="presParOf" srcId="{D4CFF001-7F41-4B72-8FED-C3E8248B4759}" destId="{AE7334ED-FE22-4A74-AE8C-7E6FA3E55630}" srcOrd="6" destOrd="0" presId="urn:microsoft.com/office/officeart/2005/8/layout/pyramid4"/>
    <dgm:cxn modelId="{70E8CFC3-98FC-4A43-A96C-65776DD16D1C}" type="presParOf" srcId="{D4CFF001-7F41-4B72-8FED-C3E8248B4759}" destId="{D2DC6E3E-8ECE-4137-ADA3-A31259CC3890}" srcOrd="7" destOrd="0" presId="urn:microsoft.com/office/officeart/2005/8/layout/pyramid4"/>
    <dgm:cxn modelId="{1E9D43D0-D3A5-4507-BE49-72221DABB21E}" type="presParOf" srcId="{D4CFF001-7F41-4B72-8FED-C3E8248B4759}" destId="{D54294E2-2603-47C1-BAFB-799F5560ACEB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36ADFF-9EA4-46FC-92C8-15ECD221FB6C}" type="doc">
      <dgm:prSet loTypeId="urn:microsoft.com/office/officeart/2005/8/layout/process2" loCatId="process" qsTypeId="urn:microsoft.com/office/officeart/2009/2/quickstyle/3d8" qsCatId="3D" csTypeId="urn:microsoft.com/office/officeart/2005/8/colors/colorful3" csCatId="colorful" phldr="1"/>
      <dgm:spPr/>
    </dgm:pt>
    <dgm:pt modelId="{6C7CB535-CE09-464B-9941-CCCE8804B2C9}">
      <dgm:prSet phldrT="[Текст]"/>
      <dgm:spPr/>
      <dgm:t>
        <a:bodyPr/>
        <a:lstStyle/>
        <a:p>
          <a:r>
            <a:rPr lang="uk-UA" dirty="0" smtClean="0"/>
            <a:t>День Збройних Сил України</a:t>
          </a:r>
          <a:endParaRPr lang="ru-RU" dirty="0"/>
        </a:p>
      </dgm:t>
    </dgm:pt>
    <dgm:pt modelId="{44E22C74-363F-4D8E-938F-42AEBFFEAF16}" type="parTrans" cxnId="{92DB6893-F5D4-4024-B304-3B03939EC1DD}">
      <dgm:prSet/>
      <dgm:spPr/>
      <dgm:t>
        <a:bodyPr/>
        <a:lstStyle/>
        <a:p>
          <a:endParaRPr lang="ru-RU"/>
        </a:p>
      </dgm:t>
    </dgm:pt>
    <dgm:pt modelId="{F75E1971-8E76-401D-B4C0-58CB602D7686}" type="sibTrans" cxnId="{92DB6893-F5D4-4024-B304-3B03939EC1DD}">
      <dgm:prSet/>
      <dgm:spPr/>
      <dgm:t>
        <a:bodyPr/>
        <a:lstStyle/>
        <a:p>
          <a:endParaRPr lang="ru-RU"/>
        </a:p>
      </dgm:t>
    </dgm:pt>
    <dgm:pt modelId="{11065F14-E8DB-4424-AE9A-79A0FEFD9FF9}">
      <dgm:prSet phldrT="[Текст]"/>
      <dgm:spPr/>
      <dgm:t>
        <a:bodyPr/>
        <a:lstStyle/>
        <a:p>
          <a:r>
            <a:rPr lang="uk-UA" dirty="0" smtClean="0"/>
            <a:t>Новорічні композиції</a:t>
          </a:r>
          <a:endParaRPr lang="ru-RU" dirty="0"/>
        </a:p>
      </dgm:t>
    </dgm:pt>
    <dgm:pt modelId="{15B3B7EB-BD18-4FF1-9A27-3D67CC2AFDBA}" type="parTrans" cxnId="{6D6B8B91-1708-4786-9141-327A3B0D3571}">
      <dgm:prSet/>
      <dgm:spPr/>
      <dgm:t>
        <a:bodyPr/>
        <a:lstStyle/>
        <a:p>
          <a:endParaRPr lang="ru-RU"/>
        </a:p>
      </dgm:t>
    </dgm:pt>
    <dgm:pt modelId="{E8EDCC38-8A88-4E66-9501-EA6A3B388FE5}" type="sibTrans" cxnId="{6D6B8B91-1708-4786-9141-327A3B0D3571}">
      <dgm:prSet/>
      <dgm:spPr/>
      <dgm:t>
        <a:bodyPr/>
        <a:lstStyle/>
        <a:p>
          <a:endParaRPr lang="ru-RU"/>
        </a:p>
      </dgm:t>
    </dgm:pt>
    <dgm:pt modelId="{1E481B22-6477-4F25-9D96-8FC61A5CD2E7}">
      <dgm:prSet phldrT="[Текст]"/>
      <dgm:spPr/>
      <dgm:t>
        <a:bodyPr/>
        <a:lstStyle/>
        <a:p>
          <a:r>
            <a:rPr lang="uk-UA" dirty="0" smtClean="0"/>
            <a:t>День Святого Миколая</a:t>
          </a:r>
          <a:endParaRPr lang="ru-RU" dirty="0"/>
        </a:p>
      </dgm:t>
    </dgm:pt>
    <dgm:pt modelId="{248E2D35-7965-4860-9BB9-25EBCFC99063}" type="parTrans" cxnId="{BF2F70C4-A8A6-43FB-BEB6-13BB90BB4030}">
      <dgm:prSet/>
      <dgm:spPr/>
      <dgm:t>
        <a:bodyPr/>
        <a:lstStyle/>
        <a:p>
          <a:endParaRPr lang="ru-RU"/>
        </a:p>
      </dgm:t>
    </dgm:pt>
    <dgm:pt modelId="{06F5566E-944D-41C0-822C-32D3773DF5EA}" type="sibTrans" cxnId="{BF2F70C4-A8A6-43FB-BEB6-13BB90BB4030}">
      <dgm:prSet/>
      <dgm:spPr/>
      <dgm:t>
        <a:bodyPr/>
        <a:lstStyle/>
        <a:p>
          <a:endParaRPr lang="ru-RU"/>
        </a:p>
      </dgm:t>
    </dgm:pt>
    <dgm:pt modelId="{45ADBC75-D477-4928-95A9-D6A8CC57701C}">
      <dgm:prSet phldrT="[Текст]"/>
      <dgm:spPr/>
      <dgm:t>
        <a:bodyPr/>
        <a:lstStyle/>
        <a:p>
          <a:r>
            <a:rPr lang="uk-UA" dirty="0" smtClean="0"/>
            <a:t>Український сувенір</a:t>
          </a:r>
          <a:endParaRPr lang="ru-RU" dirty="0"/>
        </a:p>
      </dgm:t>
    </dgm:pt>
    <dgm:pt modelId="{A0685B9F-0D5C-4B95-A667-9D8DD0777AFE}" type="parTrans" cxnId="{0997D944-A1E8-4084-B14A-B65C2DED88F7}">
      <dgm:prSet/>
      <dgm:spPr/>
      <dgm:t>
        <a:bodyPr/>
        <a:lstStyle/>
        <a:p>
          <a:endParaRPr lang="ru-RU"/>
        </a:p>
      </dgm:t>
    </dgm:pt>
    <dgm:pt modelId="{4BEE6986-3F5B-4F63-824E-3C012A7631E2}" type="sibTrans" cxnId="{0997D944-A1E8-4084-B14A-B65C2DED88F7}">
      <dgm:prSet/>
      <dgm:spPr/>
      <dgm:t>
        <a:bodyPr/>
        <a:lstStyle/>
        <a:p>
          <a:endParaRPr lang="ru-RU"/>
        </a:p>
      </dgm:t>
    </dgm:pt>
    <dgm:pt modelId="{4A272BC9-6A6A-4722-A134-FEB8F0976251}">
      <dgm:prSet phldrT="[Текст]"/>
      <dgm:spPr/>
      <dgm:t>
        <a:bodyPr/>
        <a:lstStyle/>
        <a:p>
          <a:r>
            <a:rPr lang="uk-UA" dirty="0" smtClean="0"/>
            <a:t>Всеукраїнська акція «Запали свічку»</a:t>
          </a:r>
          <a:endParaRPr lang="ru-RU" dirty="0"/>
        </a:p>
      </dgm:t>
    </dgm:pt>
    <dgm:pt modelId="{61501E01-1419-42BC-94E7-86FFBDB64DFE}" type="parTrans" cxnId="{154B21D5-2D73-4868-A472-CEE2C14AADFE}">
      <dgm:prSet/>
      <dgm:spPr/>
      <dgm:t>
        <a:bodyPr/>
        <a:lstStyle/>
        <a:p>
          <a:endParaRPr lang="ru-RU"/>
        </a:p>
      </dgm:t>
    </dgm:pt>
    <dgm:pt modelId="{D509B944-C901-4A6C-BA07-E85ACE89FAB1}" type="sibTrans" cxnId="{154B21D5-2D73-4868-A472-CEE2C14AADFE}">
      <dgm:prSet/>
      <dgm:spPr/>
      <dgm:t>
        <a:bodyPr/>
        <a:lstStyle/>
        <a:p>
          <a:endParaRPr lang="ru-RU"/>
        </a:p>
      </dgm:t>
    </dgm:pt>
    <dgm:pt modelId="{9A4C1913-6678-425E-9A5D-390224D1A4C2}" type="pres">
      <dgm:prSet presAssocID="{4336ADFF-9EA4-46FC-92C8-15ECD221FB6C}" presName="linearFlow" presStyleCnt="0">
        <dgm:presLayoutVars>
          <dgm:resizeHandles val="exact"/>
        </dgm:presLayoutVars>
      </dgm:prSet>
      <dgm:spPr/>
    </dgm:pt>
    <dgm:pt modelId="{29C3BAFA-78ED-44EB-8A78-6F6E942326B6}" type="pres">
      <dgm:prSet presAssocID="{45ADBC75-D477-4928-95A9-D6A8CC57701C}" presName="node" presStyleLbl="node1" presStyleIdx="0" presStyleCnt="5">
        <dgm:presLayoutVars>
          <dgm:bulletEnabled val="1"/>
        </dgm:presLayoutVars>
      </dgm:prSet>
      <dgm:spPr/>
    </dgm:pt>
    <dgm:pt modelId="{42A33D0D-E8ED-412F-8BA8-10BDB204793D}" type="pres">
      <dgm:prSet presAssocID="{4BEE6986-3F5B-4F63-824E-3C012A7631E2}" presName="sibTrans" presStyleLbl="sibTrans2D1" presStyleIdx="0" presStyleCnt="4"/>
      <dgm:spPr/>
    </dgm:pt>
    <dgm:pt modelId="{B15FAA27-80F6-4558-9EE0-AD40842C33FF}" type="pres">
      <dgm:prSet presAssocID="{4BEE6986-3F5B-4F63-824E-3C012A7631E2}" presName="connectorText" presStyleLbl="sibTrans2D1" presStyleIdx="0" presStyleCnt="4"/>
      <dgm:spPr/>
    </dgm:pt>
    <dgm:pt modelId="{35BD8DB8-EB4F-4DB4-A71B-8B35586845C5}" type="pres">
      <dgm:prSet presAssocID="{4A272BC9-6A6A-4722-A134-FEB8F0976251}" presName="node" presStyleLbl="node1" presStyleIdx="1" presStyleCnt="5">
        <dgm:presLayoutVars>
          <dgm:bulletEnabled val="1"/>
        </dgm:presLayoutVars>
      </dgm:prSet>
      <dgm:spPr/>
    </dgm:pt>
    <dgm:pt modelId="{92F255D9-D2A2-4445-BF0F-6FE4C9EABAC2}" type="pres">
      <dgm:prSet presAssocID="{D509B944-C901-4A6C-BA07-E85ACE89FAB1}" presName="sibTrans" presStyleLbl="sibTrans2D1" presStyleIdx="1" presStyleCnt="4"/>
      <dgm:spPr/>
    </dgm:pt>
    <dgm:pt modelId="{AFC75E18-BA6C-4B72-91CB-89191A6E0DB9}" type="pres">
      <dgm:prSet presAssocID="{D509B944-C901-4A6C-BA07-E85ACE89FAB1}" presName="connectorText" presStyleLbl="sibTrans2D1" presStyleIdx="1" presStyleCnt="4"/>
      <dgm:spPr/>
    </dgm:pt>
    <dgm:pt modelId="{DAAFBA6A-51E3-40B7-BAB1-06DB7C34DDF4}" type="pres">
      <dgm:prSet presAssocID="{6C7CB535-CE09-464B-9941-CCCE8804B2C9}" presName="node" presStyleLbl="node1" presStyleIdx="2" presStyleCnt="5">
        <dgm:presLayoutVars>
          <dgm:bulletEnabled val="1"/>
        </dgm:presLayoutVars>
      </dgm:prSet>
      <dgm:spPr/>
    </dgm:pt>
    <dgm:pt modelId="{F7DCE9BB-10A4-4F35-8067-A157EA99FF32}" type="pres">
      <dgm:prSet presAssocID="{F75E1971-8E76-401D-B4C0-58CB602D7686}" presName="sibTrans" presStyleLbl="sibTrans2D1" presStyleIdx="2" presStyleCnt="4"/>
      <dgm:spPr/>
    </dgm:pt>
    <dgm:pt modelId="{052F5E1F-3580-4D25-89AB-390F76F36B37}" type="pres">
      <dgm:prSet presAssocID="{F75E1971-8E76-401D-B4C0-58CB602D7686}" presName="connectorText" presStyleLbl="sibTrans2D1" presStyleIdx="2" presStyleCnt="4"/>
      <dgm:spPr/>
    </dgm:pt>
    <dgm:pt modelId="{EA5F0321-961D-4700-BD77-F003D3020A09}" type="pres">
      <dgm:prSet presAssocID="{11065F14-E8DB-4424-AE9A-79A0FEFD9FF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7F4AA-4A60-44B4-9E11-5978DBF560F9}" type="pres">
      <dgm:prSet presAssocID="{E8EDCC38-8A88-4E66-9501-EA6A3B388FE5}" presName="sibTrans" presStyleLbl="sibTrans2D1" presStyleIdx="3" presStyleCnt="4"/>
      <dgm:spPr/>
    </dgm:pt>
    <dgm:pt modelId="{7076CC3F-27D0-4C53-8B57-47FCDF476A3A}" type="pres">
      <dgm:prSet presAssocID="{E8EDCC38-8A88-4E66-9501-EA6A3B388FE5}" presName="connectorText" presStyleLbl="sibTrans2D1" presStyleIdx="3" presStyleCnt="4"/>
      <dgm:spPr/>
    </dgm:pt>
    <dgm:pt modelId="{9BFF0E24-7063-4644-B5FD-DC6E2E24F8CA}" type="pres">
      <dgm:prSet presAssocID="{1E481B22-6477-4F25-9D96-8FC61A5CD2E7}" presName="node" presStyleLbl="node1" presStyleIdx="4" presStyleCnt="5">
        <dgm:presLayoutVars>
          <dgm:bulletEnabled val="1"/>
        </dgm:presLayoutVars>
      </dgm:prSet>
      <dgm:spPr/>
    </dgm:pt>
  </dgm:ptLst>
  <dgm:cxnLst>
    <dgm:cxn modelId="{BFABBF43-EEB5-4024-8644-5DCA76664547}" type="presOf" srcId="{1E481B22-6477-4F25-9D96-8FC61A5CD2E7}" destId="{9BFF0E24-7063-4644-B5FD-DC6E2E24F8CA}" srcOrd="0" destOrd="0" presId="urn:microsoft.com/office/officeart/2005/8/layout/process2"/>
    <dgm:cxn modelId="{76D61A63-7CA4-41BF-ADF0-1254BB4FFE00}" type="presOf" srcId="{4BEE6986-3F5B-4F63-824E-3C012A7631E2}" destId="{42A33D0D-E8ED-412F-8BA8-10BDB204793D}" srcOrd="0" destOrd="0" presId="urn:microsoft.com/office/officeart/2005/8/layout/process2"/>
    <dgm:cxn modelId="{E214AF92-072C-4ECD-B5BC-6F9EF704421A}" type="presOf" srcId="{E8EDCC38-8A88-4E66-9501-EA6A3B388FE5}" destId="{7076CC3F-27D0-4C53-8B57-47FCDF476A3A}" srcOrd="1" destOrd="0" presId="urn:microsoft.com/office/officeart/2005/8/layout/process2"/>
    <dgm:cxn modelId="{BF2F70C4-A8A6-43FB-BEB6-13BB90BB4030}" srcId="{4336ADFF-9EA4-46FC-92C8-15ECD221FB6C}" destId="{1E481B22-6477-4F25-9D96-8FC61A5CD2E7}" srcOrd="4" destOrd="0" parTransId="{248E2D35-7965-4860-9BB9-25EBCFC99063}" sibTransId="{06F5566E-944D-41C0-822C-32D3773DF5EA}"/>
    <dgm:cxn modelId="{C98DBBB4-E5F0-488B-9CE9-8F6053DB096F}" type="presOf" srcId="{45ADBC75-D477-4928-95A9-D6A8CC57701C}" destId="{29C3BAFA-78ED-44EB-8A78-6F6E942326B6}" srcOrd="0" destOrd="0" presId="urn:microsoft.com/office/officeart/2005/8/layout/process2"/>
    <dgm:cxn modelId="{3027E2B4-E436-49CE-9285-421D03B2D80C}" type="presOf" srcId="{4A272BC9-6A6A-4722-A134-FEB8F0976251}" destId="{35BD8DB8-EB4F-4DB4-A71B-8B35586845C5}" srcOrd="0" destOrd="0" presId="urn:microsoft.com/office/officeart/2005/8/layout/process2"/>
    <dgm:cxn modelId="{D490B8D8-930A-470B-8FFF-2F6539D0315D}" type="presOf" srcId="{4BEE6986-3F5B-4F63-824E-3C012A7631E2}" destId="{B15FAA27-80F6-4558-9EE0-AD40842C33FF}" srcOrd="1" destOrd="0" presId="urn:microsoft.com/office/officeart/2005/8/layout/process2"/>
    <dgm:cxn modelId="{DD6A7862-9242-46BF-99E1-0C9DD9ADEAF4}" type="presOf" srcId="{11065F14-E8DB-4424-AE9A-79A0FEFD9FF9}" destId="{EA5F0321-961D-4700-BD77-F003D3020A09}" srcOrd="0" destOrd="0" presId="urn:microsoft.com/office/officeart/2005/8/layout/process2"/>
    <dgm:cxn modelId="{154B21D5-2D73-4868-A472-CEE2C14AADFE}" srcId="{4336ADFF-9EA4-46FC-92C8-15ECD221FB6C}" destId="{4A272BC9-6A6A-4722-A134-FEB8F0976251}" srcOrd="1" destOrd="0" parTransId="{61501E01-1419-42BC-94E7-86FFBDB64DFE}" sibTransId="{D509B944-C901-4A6C-BA07-E85ACE89FAB1}"/>
    <dgm:cxn modelId="{673D9554-9482-4529-96C1-6B34E165BF3E}" type="presOf" srcId="{F75E1971-8E76-401D-B4C0-58CB602D7686}" destId="{052F5E1F-3580-4D25-89AB-390F76F36B37}" srcOrd="1" destOrd="0" presId="urn:microsoft.com/office/officeart/2005/8/layout/process2"/>
    <dgm:cxn modelId="{6D6B8B91-1708-4786-9141-327A3B0D3571}" srcId="{4336ADFF-9EA4-46FC-92C8-15ECD221FB6C}" destId="{11065F14-E8DB-4424-AE9A-79A0FEFD9FF9}" srcOrd="3" destOrd="0" parTransId="{15B3B7EB-BD18-4FF1-9A27-3D67CC2AFDBA}" sibTransId="{E8EDCC38-8A88-4E66-9501-EA6A3B388FE5}"/>
    <dgm:cxn modelId="{0D56F76B-8AC1-4EDB-9FD5-141396E5D33F}" type="presOf" srcId="{D509B944-C901-4A6C-BA07-E85ACE89FAB1}" destId="{92F255D9-D2A2-4445-BF0F-6FE4C9EABAC2}" srcOrd="0" destOrd="0" presId="urn:microsoft.com/office/officeart/2005/8/layout/process2"/>
    <dgm:cxn modelId="{28A4DF87-0C7E-4336-A5BB-3167C17900BC}" type="presOf" srcId="{4336ADFF-9EA4-46FC-92C8-15ECD221FB6C}" destId="{9A4C1913-6678-425E-9A5D-390224D1A4C2}" srcOrd="0" destOrd="0" presId="urn:microsoft.com/office/officeart/2005/8/layout/process2"/>
    <dgm:cxn modelId="{9B74F6AF-F5EF-4AD7-9DB6-C80B3A0D42A7}" type="presOf" srcId="{F75E1971-8E76-401D-B4C0-58CB602D7686}" destId="{F7DCE9BB-10A4-4F35-8067-A157EA99FF32}" srcOrd="0" destOrd="0" presId="urn:microsoft.com/office/officeart/2005/8/layout/process2"/>
    <dgm:cxn modelId="{BCCC56F4-9161-4F68-AD61-26DDFC08BFB2}" type="presOf" srcId="{D509B944-C901-4A6C-BA07-E85ACE89FAB1}" destId="{AFC75E18-BA6C-4B72-91CB-89191A6E0DB9}" srcOrd="1" destOrd="0" presId="urn:microsoft.com/office/officeart/2005/8/layout/process2"/>
    <dgm:cxn modelId="{B883C5D6-591C-4772-9DDE-EB9506390269}" type="presOf" srcId="{E8EDCC38-8A88-4E66-9501-EA6A3B388FE5}" destId="{3957F4AA-4A60-44B4-9E11-5978DBF560F9}" srcOrd="0" destOrd="0" presId="urn:microsoft.com/office/officeart/2005/8/layout/process2"/>
    <dgm:cxn modelId="{92DB6893-F5D4-4024-B304-3B03939EC1DD}" srcId="{4336ADFF-9EA4-46FC-92C8-15ECD221FB6C}" destId="{6C7CB535-CE09-464B-9941-CCCE8804B2C9}" srcOrd="2" destOrd="0" parTransId="{44E22C74-363F-4D8E-938F-42AEBFFEAF16}" sibTransId="{F75E1971-8E76-401D-B4C0-58CB602D7686}"/>
    <dgm:cxn modelId="{54BE6DA5-61BE-4E84-BF9D-F6071EBFEA88}" type="presOf" srcId="{6C7CB535-CE09-464B-9941-CCCE8804B2C9}" destId="{DAAFBA6A-51E3-40B7-BAB1-06DB7C34DDF4}" srcOrd="0" destOrd="0" presId="urn:microsoft.com/office/officeart/2005/8/layout/process2"/>
    <dgm:cxn modelId="{0997D944-A1E8-4084-B14A-B65C2DED88F7}" srcId="{4336ADFF-9EA4-46FC-92C8-15ECD221FB6C}" destId="{45ADBC75-D477-4928-95A9-D6A8CC57701C}" srcOrd="0" destOrd="0" parTransId="{A0685B9F-0D5C-4B95-A667-9D8DD0777AFE}" sibTransId="{4BEE6986-3F5B-4F63-824E-3C012A7631E2}"/>
    <dgm:cxn modelId="{4C2560A3-7E19-467D-98BF-2DC0D4C9C3C6}" type="presParOf" srcId="{9A4C1913-6678-425E-9A5D-390224D1A4C2}" destId="{29C3BAFA-78ED-44EB-8A78-6F6E942326B6}" srcOrd="0" destOrd="0" presId="urn:microsoft.com/office/officeart/2005/8/layout/process2"/>
    <dgm:cxn modelId="{2D5CE186-F8FC-448E-8CBC-91C23D5A6898}" type="presParOf" srcId="{9A4C1913-6678-425E-9A5D-390224D1A4C2}" destId="{42A33D0D-E8ED-412F-8BA8-10BDB204793D}" srcOrd="1" destOrd="0" presId="urn:microsoft.com/office/officeart/2005/8/layout/process2"/>
    <dgm:cxn modelId="{55DAD833-85B0-4334-96B1-8D3303F947E3}" type="presParOf" srcId="{42A33D0D-E8ED-412F-8BA8-10BDB204793D}" destId="{B15FAA27-80F6-4558-9EE0-AD40842C33FF}" srcOrd="0" destOrd="0" presId="urn:microsoft.com/office/officeart/2005/8/layout/process2"/>
    <dgm:cxn modelId="{831FCEC3-1C96-4B88-AFA6-750F548FBD73}" type="presParOf" srcId="{9A4C1913-6678-425E-9A5D-390224D1A4C2}" destId="{35BD8DB8-EB4F-4DB4-A71B-8B35586845C5}" srcOrd="2" destOrd="0" presId="urn:microsoft.com/office/officeart/2005/8/layout/process2"/>
    <dgm:cxn modelId="{E28D8786-DCB4-4556-AA3B-5955FABA2659}" type="presParOf" srcId="{9A4C1913-6678-425E-9A5D-390224D1A4C2}" destId="{92F255D9-D2A2-4445-BF0F-6FE4C9EABAC2}" srcOrd="3" destOrd="0" presId="urn:microsoft.com/office/officeart/2005/8/layout/process2"/>
    <dgm:cxn modelId="{FF2AB19B-6B44-4D4C-B750-0274C2E5157B}" type="presParOf" srcId="{92F255D9-D2A2-4445-BF0F-6FE4C9EABAC2}" destId="{AFC75E18-BA6C-4B72-91CB-89191A6E0DB9}" srcOrd="0" destOrd="0" presId="urn:microsoft.com/office/officeart/2005/8/layout/process2"/>
    <dgm:cxn modelId="{79C4265D-C9C0-47A9-AEE9-10B8BA523D9B}" type="presParOf" srcId="{9A4C1913-6678-425E-9A5D-390224D1A4C2}" destId="{DAAFBA6A-51E3-40B7-BAB1-06DB7C34DDF4}" srcOrd="4" destOrd="0" presId="urn:microsoft.com/office/officeart/2005/8/layout/process2"/>
    <dgm:cxn modelId="{6C4B2DB2-52F7-4EF5-8AB8-DA77F22D2629}" type="presParOf" srcId="{9A4C1913-6678-425E-9A5D-390224D1A4C2}" destId="{F7DCE9BB-10A4-4F35-8067-A157EA99FF32}" srcOrd="5" destOrd="0" presId="urn:microsoft.com/office/officeart/2005/8/layout/process2"/>
    <dgm:cxn modelId="{CF76C236-B728-4E05-BEF4-909267458D45}" type="presParOf" srcId="{F7DCE9BB-10A4-4F35-8067-A157EA99FF32}" destId="{052F5E1F-3580-4D25-89AB-390F76F36B37}" srcOrd="0" destOrd="0" presId="urn:microsoft.com/office/officeart/2005/8/layout/process2"/>
    <dgm:cxn modelId="{38AD25D7-FB8C-4D2D-9E93-E3246D53BCC0}" type="presParOf" srcId="{9A4C1913-6678-425E-9A5D-390224D1A4C2}" destId="{EA5F0321-961D-4700-BD77-F003D3020A09}" srcOrd="6" destOrd="0" presId="urn:microsoft.com/office/officeart/2005/8/layout/process2"/>
    <dgm:cxn modelId="{51C21BE2-3DB5-4D7C-B354-0A8211563C2A}" type="presParOf" srcId="{9A4C1913-6678-425E-9A5D-390224D1A4C2}" destId="{3957F4AA-4A60-44B4-9E11-5978DBF560F9}" srcOrd="7" destOrd="0" presId="urn:microsoft.com/office/officeart/2005/8/layout/process2"/>
    <dgm:cxn modelId="{9279B8E7-7F2F-407E-80CE-A5C6211E5024}" type="presParOf" srcId="{3957F4AA-4A60-44B4-9E11-5978DBF560F9}" destId="{7076CC3F-27D0-4C53-8B57-47FCDF476A3A}" srcOrd="0" destOrd="0" presId="urn:microsoft.com/office/officeart/2005/8/layout/process2"/>
    <dgm:cxn modelId="{FF40ED8D-EDB4-4B46-ABF0-1FFAF3682083}" type="presParOf" srcId="{9A4C1913-6678-425E-9A5D-390224D1A4C2}" destId="{9BFF0E24-7063-4644-B5FD-DC6E2E24F8CA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9C4740-D94B-4F6E-8D82-E29566547B95}" type="doc">
      <dgm:prSet loTypeId="urn:microsoft.com/office/officeart/2005/8/layout/pList2" loCatId="list" qsTypeId="urn:microsoft.com/office/officeart/2005/8/quickstyle/3d6" qsCatId="3D" csTypeId="urn:microsoft.com/office/officeart/2005/8/colors/colorful5" csCatId="colorful" phldr="1"/>
      <dgm:spPr/>
    </dgm:pt>
    <dgm:pt modelId="{C987BA47-1855-4F0A-B8A7-AC893D03C2E0}">
      <dgm:prSet phldrT="[Текст]"/>
      <dgm:spPr/>
      <dgm:t>
        <a:bodyPr/>
        <a:lstStyle/>
        <a:p>
          <a:r>
            <a:rPr lang="uk-UA" dirty="0" smtClean="0"/>
            <a:t>Збори</a:t>
          </a:r>
          <a:endParaRPr lang="ru-RU" dirty="0"/>
        </a:p>
      </dgm:t>
    </dgm:pt>
    <dgm:pt modelId="{4135131C-4FCD-493B-B614-36E68092F381}" type="parTrans" cxnId="{B3060D1A-84FE-4DB7-9A2A-72076741C2E4}">
      <dgm:prSet/>
      <dgm:spPr/>
      <dgm:t>
        <a:bodyPr/>
        <a:lstStyle/>
        <a:p>
          <a:endParaRPr lang="ru-RU"/>
        </a:p>
      </dgm:t>
    </dgm:pt>
    <dgm:pt modelId="{66508D44-B5BC-4366-B4C9-ECB521DC2E91}" type="sibTrans" cxnId="{B3060D1A-84FE-4DB7-9A2A-72076741C2E4}">
      <dgm:prSet/>
      <dgm:spPr/>
      <dgm:t>
        <a:bodyPr/>
        <a:lstStyle/>
        <a:p>
          <a:endParaRPr lang="ru-RU"/>
        </a:p>
      </dgm:t>
    </dgm:pt>
    <dgm:pt modelId="{96897E51-7244-474C-911C-8AB115A644EE}">
      <dgm:prSet phldrT="[Текст]"/>
      <dgm:spPr/>
      <dgm:t>
        <a:bodyPr/>
        <a:lstStyle/>
        <a:p>
          <a:r>
            <a:rPr lang="uk-UA" dirty="0" smtClean="0"/>
            <a:t>Батьківський комітет</a:t>
          </a:r>
          <a:endParaRPr lang="ru-RU" dirty="0"/>
        </a:p>
      </dgm:t>
    </dgm:pt>
    <dgm:pt modelId="{D18843F7-8F91-40D8-9890-D247BD40290E}" type="parTrans" cxnId="{7A87DFCC-A79A-486C-8F4D-0E4316848519}">
      <dgm:prSet/>
      <dgm:spPr/>
      <dgm:t>
        <a:bodyPr/>
        <a:lstStyle/>
        <a:p>
          <a:endParaRPr lang="ru-RU"/>
        </a:p>
      </dgm:t>
    </dgm:pt>
    <dgm:pt modelId="{D24EAD46-1214-46F7-8855-4B68D9A1D747}" type="sibTrans" cxnId="{7A87DFCC-A79A-486C-8F4D-0E4316848519}">
      <dgm:prSet/>
      <dgm:spPr/>
      <dgm:t>
        <a:bodyPr/>
        <a:lstStyle/>
        <a:p>
          <a:endParaRPr lang="ru-RU"/>
        </a:p>
      </dgm:t>
    </dgm:pt>
    <dgm:pt modelId="{7FDC0E37-93DF-4A70-A9C7-2FE50C7BC61E}">
      <dgm:prSet phldrT="[Текст]"/>
      <dgm:spPr/>
      <dgm:t>
        <a:bodyPr/>
        <a:lstStyle/>
        <a:p>
          <a:r>
            <a:rPr lang="uk-UA" dirty="0" smtClean="0"/>
            <a:t>Індивідуальна робота</a:t>
          </a:r>
          <a:endParaRPr lang="ru-RU" dirty="0"/>
        </a:p>
      </dgm:t>
    </dgm:pt>
    <dgm:pt modelId="{42F3F7BE-C14E-4160-965B-1FEED3BE3DF1}" type="parTrans" cxnId="{FB521206-2997-48BA-9F4B-9E7115FA5030}">
      <dgm:prSet/>
      <dgm:spPr/>
      <dgm:t>
        <a:bodyPr/>
        <a:lstStyle/>
        <a:p>
          <a:endParaRPr lang="ru-RU"/>
        </a:p>
      </dgm:t>
    </dgm:pt>
    <dgm:pt modelId="{7AD7F0D3-E51B-4C29-9B7D-90882675D6A5}" type="sibTrans" cxnId="{FB521206-2997-48BA-9F4B-9E7115FA5030}">
      <dgm:prSet/>
      <dgm:spPr/>
      <dgm:t>
        <a:bodyPr/>
        <a:lstStyle/>
        <a:p>
          <a:endParaRPr lang="ru-RU"/>
        </a:p>
      </dgm:t>
    </dgm:pt>
    <dgm:pt modelId="{A0E598E6-0409-4C54-8B96-A0B0C60891C4}" type="pres">
      <dgm:prSet presAssocID="{AB9C4740-D94B-4F6E-8D82-E29566547B95}" presName="Name0" presStyleCnt="0">
        <dgm:presLayoutVars>
          <dgm:dir/>
          <dgm:resizeHandles val="exact"/>
        </dgm:presLayoutVars>
      </dgm:prSet>
      <dgm:spPr/>
    </dgm:pt>
    <dgm:pt modelId="{04284808-FE4B-4C31-B8FD-7369789FAFAA}" type="pres">
      <dgm:prSet presAssocID="{AB9C4740-D94B-4F6E-8D82-E29566547B95}" presName="bkgdShp" presStyleLbl="alignAccFollowNode1" presStyleIdx="0" presStyleCnt="1" custScaleY="46977"/>
      <dgm:spPr/>
    </dgm:pt>
    <dgm:pt modelId="{6A6CD8D3-910C-459D-B528-ACA0DC46C65A}" type="pres">
      <dgm:prSet presAssocID="{AB9C4740-D94B-4F6E-8D82-E29566547B95}" presName="linComp" presStyleCnt="0"/>
      <dgm:spPr/>
    </dgm:pt>
    <dgm:pt modelId="{EBF8305E-A3FE-40D4-AF08-9427DE555596}" type="pres">
      <dgm:prSet presAssocID="{C987BA47-1855-4F0A-B8A7-AC893D03C2E0}" presName="compNode" presStyleCnt="0"/>
      <dgm:spPr/>
    </dgm:pt>
    <dgm:pt modelId="{42596505-E365-4596-AD4D-B2F105759FCF}" type="pres">
      <dgm:prSet presAssocID="{C987BA47-1855-4F0A-B8A7-AC893D03C2E0}" presName="node" presStyleLbl="node1" presStyleIdx="0" presStyleCnt="3" custScaleY="28569">
        <dgm:presLayoutVars>
          <dgm:bulletEnabled val="1"/>
        </dgm:presLayoutVars>
      </dgm:prSet>
      <dgm:spPr/>
    </dgm:pt>
    <dgm:pt modelId="{907AA4B3-FE8E-4636-8A84-AD973D5CB36B}" type="pres">
      <dgm:prSet presAssocID="{C987BA47-1855-4F0A-B8A7-AC893D03C2E0}" presName="invisiNode" presStyleLbl="node1" presStyleIdx="0" presStyleCnt="3"/>
      <dgm:spPr/>
    </dgm:pt>
    <dgm:pt modelId="{36520ADD-B099-44EF-8FFD-EC77073048AA}" type="pres">
      <dgm:prSet presAssocID="{C987BA47-1855-4F0A-B8A7-AC893D03C2E0}" presName="imagNode" presStyleLbl="fgImgPlace1" presStyleIdx="0" presStyleCnt="3" custScaleX="108745" custScaleY="12532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4BEA6CD6-3926-4DBD-A540-481018764DBF}" type="pres">
      <dgm:prSet presAssocID="{66508D44-B5BC-4366-B4C9-ECB521DC2E91}" presName="sibTrans" presStyleLbl="sibTrans2D1" presStyleIdx="0" presStyleCnt="0"/>
      <dgm:spPr/>
    </dgm:pt>
    <dgm:pt modelId="{D59DA2D4-E7B6-405B-AB38-99369B686319}" type="pres">
      <dgm:prSet presAssocID="{96897E51-7244-474C-911C-8AB115A644EE}" presName="compNode" presStyleCnt="0"/>
      <dgm:spPr/>
    </dgm:pt>
    <dgm:pt modelId="{4DE8C8C4-562F-4D9D-8C98-2ECCF2351631}" type="pres">
      <dgm:prSet presAssocID="{96897E51-7244-474C-911C-8AB115A644EE}" presName="node" presStyleLbl="node1" presStyleIdx="1" presStyleCnt="3" custScaleY="45738" custLinFactNeighborY="-1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7723A-9B69-41F6-B979-026C2D0B9FA8}" type="pres">
      <dgm:prSet presAssocID="{96897E51-7244-474C-911C-8AB115A644EE}" presName="invisiNode" presStyleLbl="node1" presStyleIdx="1" presStyleCnt="3"/>
      <dgm:spPr/>
    </dgm:pt>
    <dgm:pt modelId="{7EBE3140-5628-4C0A-97C0-F02A638A1E1E}" type="pres">
      <dgm:prSet presAssocID="{96897E51-7244-474C-911C-8AB115A644EE}" presName="imagNode" presStyleLbl="fgImgPlace1" presStyleIdx="1" presStyleCnt="3" custScaleX="106489" custScaleY="11929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4F31247E-1F46-4ECF-A423-8E121B546320}" type="pres">
      <dgm:prSet presAssocID="{D24EAD46-1214-46F7-8855-4B68D9A1D747}" presName="sibTrans" presStyleLbl="sibTrans2D1" presStyleIdx="0" presStyleCnt="0"/>
      <dgm:spPr/>
    </dgm:pt>
    <dgm:pt modelId="{EDA1D503-4BBE-4AEA-A4CE-0B82DF76A12E}" type="pres">
      <dgm:prSet presAssocID="{7FDC0E37-93DF-4A70-A9C7-2FE50C7BC61E}" presName="compNode" presStyleCnt="0"/>
      <dgm:spPr/>
    </dgm:pt>
    <dgm:pt modelId="{0EA7A8AF-22C3-45B2-9677-EF3568A6A607}" type="pres">
      <dgm:prSet presAssocID="{7FDC0E37-93DF-4A70-A9C7-2FE50C7BC61E}" presName="node" presStyleLbl="node1" presStyleIdx="2" presStyleCnt="3" custScaleY="39259">
        <dgm:presLayoutVars>
          <dgm:bulletEnabled val="1"/>
        </dgm:presLayoutVars>
      </dgm:prSet>
      <dgm:spPr/>
    </dgm:pt>
    <dgm:pt modelId="{96142185-5E65-4573-A582-7BBF955B4D3F}" type="pres">
      <dgm:prSet presAssocID="{7FDC0E37-93DF-4A70-A9C7-2FE50C7BC61E}" presName="invisiNode" presStyleLbl="node1" presStyleIdx="2" presStyleCnt="3"/>
      <dgm:spPr/>
    </dgm:pt>
    <dgm:pt modelId="{BF54B9E1-A68C-4E26-BC9F-E10050C21CEF}" type="pres">
      <dgm:prSet presAssocID="{7FDC0E37-93DF-4A70-A9C7-2FE50C7BC61E}" presName="imagNode" presStyleLbl="fgImgPlace1" presStyleIdx="2" presStyleCnt="3" custScaleX="112928" custScaleY="12370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7A87DFCC-A79A-486C-8F4D-0E4316848519}" srcId="{AB9C4740-D94B-4F6E-8D82-E29566547B95}" destId="{96897E51-7244-474C-911C-8AB115A644EE}" srcOrd="1" destOrd="0" parTransId="{D18843F7-8F91-40D8-9890-D247BD40290E}" sibTransId="{D24EAD46-1214-46F7-8855-4B68D9A1D747}"/>
    <dgm:cxn modelId="{FB521206-2997-48BA-9F4B-9E7115FA5030}" srcId="{AB9C4740-D94B-4F6E-8D82-E29566547B95}" destId="{7FDC0E37-93DF-4A70-A9C7-2FE50C7BC61E}" srcOrd="2" destOrd="0" parTransId="{42F3F7BE-C14E-4160-965B-1FEED3BE3DF1}" sibTransId="{7AD7F0D3-E51B-4C29-9B7D-90882675D6A5}"/>
    <dgm:cxn modelId="{B3060D1A-84FE-4DB7-9A2A-72076741C2E4}" srcId="{AB9C4740-D94B-4F6E-8D82-E29566547B95}" destId="{C987BA47-1855-4F0A-B8A7-AC893D03C2E0}" srcOrd="0" destOrd="0" parTransId="{4135131C-4FCD-493B-B614-36E68092F381}" sibTransId="{66508D44-B5BC-4366-B4C9-ECB521DC2E91}"/>
    <dgm:cxn modelId="{2930FF91-C505-45D1-8C5E-8F2ADDF12335}" type="presOf" srcId="{AB9C4740-D94B-4F6E-8D82-E29566547B95}" destId="{A0E598E6-0409-4C54-8B96-A0B0C60891C4}" srcOrd="0" destOrd="0" presId="urn:microsoft.com/office/officeart/2005/8/layout/pList2"/>
    <dgm:cxn modelId="{7F407A28-F1DB-4110-8E1A-1E5CC50F1C41}" type="presOf" srcId="{96897E51-7244-474C-911C-8AB115A644EE}" destId="{4DE8C8C4-562F-4D9D-8C98-2ECCF2351631}" srcOrd="0" destOrd="0" presId="urn:microsoft.com/office/officeart/2005/8/layout/pList2"/>
    <dgm:cxn modelId="{8596D612-D267-4EEB-AB39-F6B71E368DBA}" type="presOf" srcId="{7FDC0E37-93DF-4A70-A9C7-2FE50C7BC61E}" destId="{0EA7A8AF-22C3-45B2-9677-EF3568A6A607}" srcOrd="0" destOrd="0" presId="urn:microsoft.com/office/officeart/2005/8/layout/pList2"/>
    <dgm:cxn modelId="{C1DC95B6-D3FF-4975-A9D7-090FC3DB5944}" type="presOf" srcId="{66508D44-B5BC-4366-B4C9-ECB521DC2E91}" destId="{4BEA6CD6-3926-4DBD-A540-481018764DBF}" srcOrd="0" destOrd="0" presId="urn:microsoft.com/office/officeart/2005/8/layout/pList2"/>
    <dgm:cxn modelId="{824097B2-E72F-4667-9933-6A4AD1C0234E}" type="presOf" srcId="{C987BA47-1855-4F0A-B8A7-AC893D03C2E0}" destId="{42596505-E365-4596-AD4D-B2F105759FCF}" srcOrd="0" destOrd="0" presId="urn:microsoft.com/office/officeart/2005/8/layout/pList2"/>
    <dgm:cxn modelId="{D3A736DE-4714-4A6F-BEFD-05C3830A63FE}" type="presOf" srcId="{D24EAD46-1214-46F7-8855-4B68D9A1D747}" destId="{4F31247E-1F46-4ECF-A423-8E121B546320}" srcOrd="0" destOrd="0" presId="urn:microsoft.com/office/officeart/2005/8/layout/pList2"/>
    <dgm:cxn modelId="{D9C69B3D-6B47-47EE-8A3C-0A8A5BB42927}" type="presParOf" srcId="{A0E598E6-0409-4C54-8B96-A0B0C60891C4}" destId="{04284808-FE4B-4C31-B8FD-7369789FAFAA}" srcOrd="0" destOrd="0" presId="urn:microsoft.com/office/officeart/2005/8/layout/pList2"/>
    <dgm:cxn modelId="{C575DEAE-021A-4F76-A315-0C7892D53619}" type="presParOf" srcId="{A0E598E6-0409-4C54-8B96-A0B0C60891C4}" destId="{6A6CD8D3-910C-459D-B528-ACA0DC46C65A}" srcOrd="1" destOrd="0" presId="urn:microsoft.com/office/officeart/2005/8/layout/pList2"/>
    <dgm:cxn modelId="{7408748A-BA3F-4318-A1AB-ABCAFF483EE3}" type="presParOf" srcId="{6A6CD8D3-910C-459D-B528-ACA0DC46C65A}" destId="{EBF8305E-A3FE-40D4-AF08-9427DE555596}" srcOrd="0" destOrd="0" presId="urn:microsoft.com/office/officeart/2005/8/layout/pList2"/>
    <dgm:cxn modelId="{00179DD5-9B95-4625-85E1-E364EE8403A1}" type="presParOf" srcId="{EBF8305E-A3FE-40D4-AF08-9427DE555596}" destId="{42596505-E365-4596-AD4D-B2F105759FCF}" srcOrd="0" destOrd="0" presId="urn:microsoft.com/office/officeart/2005/8/layout/pList2"/>
    <dgm:cxn modelId="{8304E2FE-8D6A-4C0F-B856-8289CD106A83}" type="presParOf" srcId="{EBF8305E-A3FE-40D4-AF08-9427DE555596}" destId="{907AA4B3-FE8E-4636-8A84-AD973D5CB36B}" srcOrd="1" destOrd="0" presId="urn:microsoft.com/office/officeart/2005/8/layout/pList2"/>
    <dgm:cxn modelId="{0435F999-A5B0-4324-B00D-6EC5CDB07908}" type="presParOf" srcId="{EBF8305E-A3FE-40D4-AF08-9427DE555596}" destId="{36520ADD-B099-44EF-8FFD-EC77073048AA}" srcOrd="2" destOrd="0" presId="urn:microsoft.com/office/officeart/2005/8/layout/pList2"/>
    <dgm:cxn modelId="{4D23677F-5927-453C-9C6D-DAA8929468C9}" type="presParOf" srcId="{6A6CD8D3-910C-459D-B528-ACA0DC46C65A}" destId="{4BEA6CD6-3926-4DBD-A540-481018764DBF}" srcOrd="1" destOrd="0" presId="urn:microsoft.com/office/officeart/2005/8/layout/pList2"/>
    <dgm:cxn modelId="{B323C1D4-8E86-4314-B708-62B7793ACC06}" type="presParOf" srcId="{6A6CD8D3-910C-459D-B528-ACA0DC46C65A}" destId="{D59DA2D4-E7B6-405B-AB38-99369B686319}" srcOrd="2" destOrd="0" presId="urn:microsoft.com/office/officeart/2005/8/layout/pList2"/>
    <dgm:cxn modelId="{92EF6643-6BF4-443F-AB5D-107F85E204C2}" type="presParOf" srcId="{D59DA2D4-E7B6-405B-AB38-99369B686319}" destId="{4DE8C8C4-562F-4D9D-8C98-2ECCF2351631}" srcOrd="0" destOrd="0" presId="urn:microsoft.com/office/officeart/2005/8/layout/pList2"/>
    <dgm:cxn modelId="{EDBACD07-38D1-4749-AB18-5DDD5909CF8C}" type="presParOf" srcId="{D59DA2D4-E7B6-405B-AB38-99369B686319}" destId="{4837723A-9B69-41F6-B979-026C2D0B9FA8}" srcOrd="1" destOrd="0" presId="urn:microsoft.com/office/officeart/2005/8/layout/pList2"/>
    <dgm:cxn modelId="{95E5B80D-6CAE-4685-B294-EBBEE79AA050}" type="presParOf" srcId="{D59DA2D4-E7B6-405B-AB38-99369B686319}" destId="{7EBE3140-5628-4C0A-97C0-F02A638A1E1E}" srcOrd="2" destOrd="0" presId="urn:microsoft.com/office/officeart/2005/8/layout/pList2"/>
    <dgm:cxn modelId="{B52DC968-FFC0-42AC-B73C-6F2AC8A42161}" type="presParOf" srcId="{6A6CD8D3-910C-459D-B528-ACA0DC46C65A}" destId="{4F31247E-1F46-4ECF-A423-8E121B546320}" srcOrd="3" destOrd="0" presId="urn:microsoft.com/office/officeart/2005/8/layout/pList2"/>
    <dgm:cxn modelId="{F0457C90-5A77-4008-8329-23612F790D4E}" type="presParOf" srcId="{6A6CD8D3-910C-459D-B528-ACA0DC46C65A}" destId="{EDA1D503-4BBE-4AEA-A4CE-0B82DF76A12E}" srcOrd="4" destOrd="0" presId="urn:microsoft.com/office/officeart/2005/8/layout/pList2"/>
    <dgm:cxn modelId="{3842D423-AB25-4312-9371-D358DB41FC92}" type="presParOf" srcId="{EDA1D503-4BBE-4AEA-A4CE-0B82DF76A12E}" destId="{0EA7A8AF-22C3-45B2-9677-EF3568A6A607}" srcOrd="0" destOrd="0" presId="urn:microsoft.com/office/officeart/2005/8/layout/pList2"/>
    <dgm:cxn modelId="{9FEAF9D5-DBB9-4235-8B5A-7B8846A72DA3}" type="presParOf" srcId="{EDA1D503-4BBE-4AEA-A4CE-0B82DF76A12E}" destId="{96142185-5E65-4573-A582-7BBF955B4D3F}" srcOrd="1" destOrd="0" presId="urn:microsoft.com/office/officeart/2005/8/layout/pList2"/>
    <dgm:cxn modelId="{EAE3CB76-1304-4607-A4E6-65D72001111B}" type="presParOf" srcId="{EDA1D503-4BBE-4AEA-A4CE-0B82DF76A12E}" destId="{BF54B9E1-A68C-4E26-BC9F-E10050C21CE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4EA24A-1454-4C16-9091-3BAF8AB73A31}" type="doc">
      <dgm:prSet loTypeId="urn:microsoft.com/office/officeart/2005/8/layout/vList4" loCatId="list" qsTypeId="urn:microsoft.com/office/officeart/2009/2/quickstyle/3d8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23C74B9-29FC-4A83-9762-9352A85ED383}">
      <dgm:prSet phldrT="[Текст]"/>
      <dgm:spPr/>
      <dgm:t>
        <a:bodyPr/>
        <a:lstStyle/>
        <a:p>
          <a:r>
            <a:rPr lang="uk-UA" dirty="0" smtClean="0"/>
            <a:t>Лідерство</a:t>
          </a:r>
          <a:endParaRPr lang="ru-RU" dirty="0"/>
        </a:p>
      </dgm:t>
    </dgm:pt>
    <dgm:pt modelId="{C7E97A06-DA38-4936-B04B-0EAF1123BDA1}" type="parTrans" cxnId="{0E41E7D3-3B94-42EA-823F-E13A0935B403}">
      <dgm:prSet/>
      <dgm:spPr/>
      <dgm:t>
        <a:bodyPr/>
        <a:lstStyle/>
        <a:p>
          <a:endParaRPr lang="ru-RU"/>
        </a:p>
      </dgm:t>
    </dgm:pt>
    <dgm:pt modelId="{74EB2D02-2C78-4F18-B448-9BD9176660B0}" type="sibTrans" cxnId="{0E41E7D3-3B94-42EA-823F-E13A0935B403}">
      <dgm:prSet/>
      <dgm:spPr/>
      <dgm:t>
        <a:bodyPr/>
        <a:lstStyle/>
        <a:p>
          <a:endParaRPr lang="ru-RU"/>
        </a:p>
      </dgm:t>
    </dgm:pt>
    <dgm:pt modelId="{95BFD217-FAEB-422F-BDA9-D918C5043E23}">
      <dgm:prSet phldrT="[Текст]"/>
      <dgm:spPr/>
      <dgm:t>
        <a:bodyPr/>
        <a:lstStyle/>
        <a:p>
          <a:r>
            <a:rPr lang="uk-UA" dirty="0" smtClean="0"/>
            <a:t>Крок вперед</a:t>
          </a:r>
          <a:endParaRPr lang="ru-RU" dirty="0"/>
        </a:p>
      </dgm:t>
    </dgm:pt>
    <dgm:pt modelId="{C31F6708-2319-42EC-9819-D73494C04D6E}" type="parTrans" cxnId="{3CC48EBF-2973-4E5D-A8C4-5E41DA7A3DB9}">
      <dgm:prSet/>
      <dgm:spPr/>
      <dgm:t>
        <a:bodyPr/>
        <a:lstStyle/>
        <a:p>
          <a:endParaRPr lang="ru-RU"/>
        </a:p>
      </dgm:t>
    </dgm:pt>
    <dgm:pt modelId="{1D14F2B1-C027-4BDA-9E3A-4E61D3842D53}" type="sibTrans" cxnId="{3CC48EBF-2973-4E5D-A8C4-5E41DA7A3DB9}">
      <dgm:prSet/>
      <dgm:spPr/>
      <dgm:t>
        <a:bodyPr/>
        <a:lstStyle/>
        <a:p>
          <a:endParaRPr lang="ru-RU"/>
        </a:p>
      </dgm:t>
    </dgm:pt>
    <dgm:pt modelId="{188EEFD6-E758-4E38-AFB9-0D2D7190B038}">
      <dgm:prSet phldrT="[Текст]"/>
      <dgm:spPr/>
      <dgm:t>
        <a:bodyPr/>
        <a:lstStyle/>
        <a:p>
          <a:r>
            <a:rPr lang="uk-UA" dirty="0" smtClean="0"/>
            <a:t>Довіра</a:t>
          </a:r>
          <a:endParaRPr lang="ru-RU" dirty="0"/>
        </a:p>
      </dgm:t>
    </dgm:pt>
    <dgm:pt modelId="{5D9B2327-6AC8-4433-8A15-32C6BC828997}" type="parTrans" cxnId="{55114D25-3A04-4C3A-80A7-4673B5C5A4CC}">
      <dgm:prSet/>
      <dgm:spPr/>
      <dgm:t>
        <a:bodyPr/>
        <a:lstStyle/>
        <a:p>
          <a:endParaRPr lang="ru-RU"/>
        </a:p>
      </dgm:t>
    </dgm:pt>
    <dgm:pt modelId="{0BD4EA65-4609-4AC1-BDB1-1AEF662F83FA}" type="sibTrans" cxnId="{55114D25-3A04-4C3A-80A7-4673B5C5A4CC}">
      <dgm:prSet/>
      <dgm:spPr/>
      <dgm:t>
        <a:bodyPr/>
        <a:lstStyle/>
        <a:p>
          <a:endParaRPr lang="ru-RU"/>
        </a:p>
      </dgm:t>
    </dgm:pt>
    <dgm:pt modelId="{7A3A4E9A-AB44-4A11-B317-D46C2580E302}">
      <dgm:prSet phldrT="[Текст]"/>
      <dgm:spPr/>
      <dgm:t>
        <a:bodyPr/>
        <a:lstStyle/>
        <a:p>
          <a:r>
            <a:rPr lang="uk-UA" dirty="0" smtClean="0"/>
            <a:t>Колектив </a:t>
          </a:r>
          <a:endParaRPr lang="ru-RU" dirty="0"/>
        </a:p>
      </dgm:t>
    </dgm:pt>
    <dgm:pt modelId="{9563DCF5-B284-48A2-9552-9A62C7A2A928}" type="parTrans" cxnId="{9E436131-3BCD-495C-9FE4-045E63B43A25}">
      <dgm:prSet/>
      <dgm:spPr/>
      <dgm:t>
        <a:bodyPr/>
        <a:lstStyle/>
        <a:p>
          <a:endParaRPr lang="ru-RU"/>
        </a:p>
      </dgm:t>
    </dgm:pt>
    <dgm:pt modelId="{1F66225D-EBD6-4D02-BE15-7D13706B77F1}" type="sibTrans" cxnId="{9E436131-3BCD-495C-9FE4-045E63B43A25}">
      <dgm:prSet/>
      <dgm:spPr/>
      <dgm:t>
        <a:bodyPr/>
        <a:lstStyle/>
        <a:p>
          <a:endParaRPr lang="ru-RU"/>
        </a:p>
      </dgm:t>
    </dgm:pt>
    <dgm:pt modelId="{9DF034CB-82AE-4EC8-9CBD-22BBB3F45542}">
      <dgm:prSet phldrT="[Текст]"/>
      <dgm:spPr/>
      <dgm:t>
        <a:bodyPr/>
        <a:lstStyle/>
        <a:p>
          <a:r>
            <a:rPr lang="uk-UA" dirty="0" smtClean="0"/>
            <a:t>Спільний результат</a:t>
          </a:r>
          <a:endParaRPr lang="ru-RU" dirty="0"/>
        </a:p>
      </dgm:t>
    </dgm:pt>
    <dgm:pt modelId="{E4C8812E-7B2A-4ADB-8BB6-44F4774AD889}" type="parTrans" cxnId="{806121FD-956A-42A5-AFA5-CD742438074E}">
      <dgm:prSet/>
      <dgm:spPr/>
      <dgm:t>
        <a:bodyPr/>
        <a:lstStyle/>
        <a:p>
          <a:endParaRPr lang="ru-RU"/>
        </a:p>
      </dgm:t>
    </dgm:pt>
    <dgm:pt modelId="{D6636658-8ABD-4663-8F86-73E0F9154135}" type="sibTrans" cxnId="{806121FD-956A-42A5-AFA5-CD742438074E}">
      <dgm:prSet/>
      <dgm:spPr/>
      <dgm:t>
        <a:bodyPr/>
        <a:lstStyle/>
        <a:p>
          <a:endParaRPr lang="ru-RU"/>
        </a:p>
      </dgm:t>
    </dgm:pt>
    <dgm:pt modelId="{B826EE07-7CF6-4483-A237-2E1CBF65EDF4}">
      <dgm:prSet phldrT="[Текст]"/>
      <dgm:spPr/>
      <dgm:t>
        <a:bodyPr/>
        <a:lstStyle/>
        <a:p>
          <a:r>
            <a:rPr lang="uk-UA" dirty="0" smtClean="0"/>
            <a:t>Співпраця </a:t>
          </a:r>
          <a:endParaRPr lang="ru-RU" dirty="0"/>
        </a:p>
      </dgm:t>
    </dgm:pt>
    <dgm:pt modelId="{EDB95671-FA2B-4723-8C93-AAC314F0EDB3}" type="parTrans" cxnId="{16F2D815-3BDC-4860-A864-C38E75FD49A5}">
      <dgm:prSet/>
      <dgm:spPr/>
      <dgm:t>
        <a:bodyPr/>
        <a:lstStyle/>
        <a:p>
          <a:endParaRPr lang="ru-RU"/>
        </a:p>
      </dgm:t>
    </dgm:pt>
    <dgm:pt modelId="{82C33121-4F8B-4DDF-8DDB-DF81B50B2AF6}" type="sibTrans" cxnId="{16F2D815-3BDC-4860-A864-C38E75FD49A5}">
      <dgm:prSet/>
      <dgm:spPr/>
      <dgm:t>
        <a:bodyPr/>
        <a:lstStyle/>
        <a:p>
          <a:endParaRPr lang="ru-RU"/>
        </a:p>
      </dgm:t>
    </dgm:pt>
    <dgm:pt modelId="{9AA6E85E-47AC-48C4-AAC7-D0F18406A91A}">
      <dgm:prSet phldrT="[Текст]"/>
      <dgm:spPr/>
      <dgm:t>
        <a:bodyPr/>
        <a:lstStyle/>
        <a:p>
          <a:r>
            <a:rPr lang="uk-UA" dirty="0" smtClean="0"/>
            <a:t>Дієвість </a:t>
          </a:r>
          <a:endParaRPr lang="ru-RU" dirty="0"/>
        </a:p>
      </dgm:t>
    </dgm:pt>
    <dgm:pt modelId="{95695548-C3C6-4A9F-AF9D-1904864D47CF}" type="parTrans" cxnId="{C37B6755-4BC5-43C5-980F-48A3BB3A35F6}">
      <dgm:prSet/>
      <dgm:spPr/>
      <dgm:t>
        <a:bodyPr/>
        <a:lstStyle/>
        <a:p>
          <a:endParaRPr lang="ru-RU"/>
        </a:p>
      </dgm:t>
    </dgm:pt>
    <dgm:pt modelId="{54C7E8D3-3F12-45C1-9BFF-D66BECEFCF7B}" type="sibTrans" cxnId="{C37B6755-4BC5-43C5-980F-48A3BB3A35F6}">
      <dgm:prSet/>
      <dgm:spPr/>
      <dgm:t>
        <a:bodyPr/>
        <a:lstStyle/>
        <a:p>
          <a:endParaRPr lang="ru-RU"/>
        </a:p>
      </dgm:t>
    </dgm:pt>
    <dgm:pt modelId="{716E9FC8-5986-45A3-8C7A-2EB4B09ACE1E}">
      <dgm:prSet phldrT="[Текст]"/>
      <dgm:spPr/>
      <dgm:t>
        <a:bodyPr/>
        <a:lstStyle/>
        <a:p>
          <a:r>
            <a:rPr lang="uk-UA" dirty="0" smtClean="0"/>
            <a:t>Подорожі </a:t>
          </a:r>
          <a:endParaRPr lang="ru-RU" dirty="0"/>
        </a:p>
      </dgm:t>
    </dgm:pt>
    <dgm:pt modelId="{5FFCD36D-CE3E-4A2A-A5D1-3EF4B2FD9555}" type="parTrans" cxnId="{B6E74C62-2AF6-4B17-AF4B-C576DD802A85}">
      <dgm:prSet/>
      <dgm:spPr/>
      <dgm:t>
        <a:bodyPr/>
        <a:lstStyle/>
        <a:p>
          <a:endParaRPr lang="ru-RU"/>
        </a:p>
      </dgm:t>
    </dgm:pt>
    <dgm:pt modelId="{701AEC5C-F855-4DB3-AE44-E0EDAB6D91FA}" type="sibTrans" cxnId="{B6E74C62-2AF6-4B17-AF4B-C576DD802A85}">
      <dgm:prSet/>
      <dgm:spPr/>
      <dgm:t>
        <a:bodyPr/>
        <a:lstStyle/>
        <a:p>
          <a:endParaRPr lang="ru-RU"/>
        </a:p>
      </dgm:t>
    </dgm:pt>
    <dgm:pt modelId="{06C68E60-FA4A-4557-867E-F936B5EDE7AB}">
      <dgm:prSet phldrT="[Текст]"/>
      <dgm:spPr/>
      <dgm:t>
        <a:bodyPr/>
        <a:lstStyle/>
        <a:p>
          <a:r>
            <a:rPr lang="uk-UA" dirty="0" smtClean="0"/>
            <a:t>Участь </a:t>
          </a:r>
          <a:endParaRPr lang="ru-RU" dirty="0"/>
        </a:p>
      </dgm:t>
    </dgm:pt>
    <dgm:pt modelId="{90D28C9A-6853-40C6-A7BE-CA0421FC4305}" type="parTrans" cxnId="{0ADA4E88-D54B-4E38-AD39-C4850C3F9DFD}">
      <dgm:prSet/>
      <dgm:spPr/>
      <dgm:t>
        <a:bodyPr/>
        <a:lstStyle/>
        <a:p>
          <a:endParaRPr lang="ru-RU"/>
        </a:p>
      </dgm:t>
    </dgm:pt>
    <dgm:pt modelId="{42C5D969-F773-4484-970D-C64470E4C903}" type="sibTrans" cxnId="{0ADA4E88-D54B-4E38-AD39-C4850C3F9DFD}">
      <dgm:prSet/>
      <dgm:spPr/>
      <dgm:t>
        <a:bodyPr/>
        <a:lstStyle/>
        <a:p>
          <a:endParaRPr lang="ru-RU"/>
        </a:p>
      </dgm:t>
    </dgm:pt>
    <dgm:pt modelId="{8A9BC4A1-B1C2-4EF9-B72B-B1CDB59BAAA9}" type="pres">
      <dgm:prSet presAssocID="{ED4EA24A-1454-4C16-9091-3BAF8AB73A31}" presName="linear" presStyleCnt="0">
        <dgm:presLayoutVars>
          <dgm:dir/>
          <dgm:resizeHandles val="exact"/>
        </dgm:presLayoutVars>
      </dgm:prSet>
      <dgm:spPr/>
    </dgm:pt>
    <dgm:pt modelId="{AFB505B1-1D70-4F98-A3BD-36FAD2D657FC}" type="pres">
      <dgm:prSet presAssocID="{E23C74B9-29FC-4A83-9762-9352A85ED383}" presName="comp" presStyleCnt="0"/>
      <dgm:spPr/>
    </dgm:pt>
    <dgm:pt modelId="{BF4ECFB1-F301-4342-912A-65DA8A6D2D01}" type="pres">
      <dgm:prSet presAssocID="{E23C74B9-29FC-4A83-9762-9352A85ED383}" presName="box" presStyleLbl="node1" presStyleIdx="0" presStyleCnt="3" custScaleX="57300" custLinFactNeighborX="-19366" custLinFactNeighborY="8976"/>
      <dgm:spPr/>
    </dgm:pt>
    <dgm:pt modelId="{0C0F54E6-A4D8-4567-B211-9DA614E02293}" type="pres">
      <dgm:prSet presAssocID="{E23C74B9-29FC-4A83-9762-9352A85ED383}" presName="img" presStyleLbl="fgImgPlace1" presStyleIdx="0" presStyleCnt="3" custScaleX="198575" custScaleY="189682" custLinFactX="100000" custLinFactNeighborX="156871" custLinFactNeighborY="499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77D53D62-229A-44C8-93AF-A5FFFB1C6F2A}" type="pres">
      <dgm:prSet presAssocID="{E23C74B9-29FC-4A83-9762-9352A85ED383}" presName="text" presStyleLbl="node1" presStyleIdx="0" presStyleCnt="3">
        <dgm:presLayoutVars>
          <dgm:bulletEnabled val="1"/>
        </dgm:presLayoutVars>
      </dgm:prSet>
      <dgm:spPr/>
    </dgm:pt>
    <dgm:pt modelId="{7ABD9B9C-D760-4CB2-BBBB-29DA6CDCA6DA}" type="pres">
      <dgm:prSet presAssocID="{74EB2D02-2C78-4F18-B448-9BD9176660B0}" presName="spacer" presStyleCnt="0"/>
      <dgm:spPr/>
    </dgm:pt>
    <dgm:pt modelId="{748F8186-DE2E-4784-8DC6-B8FE0D19B3FC}" type="pres">
      <dgm:prSet presAssocID="{7A3A4E9A-AB44-4A11-B317-D46C2580E302}" presName="comp" presStyleCnt="0"/>
      <dgm:spPr/>
    </dgm:pt>
    <dgm:pt modelId="{23EC4835-C4E3-4E4C-A5AC-ACC5C4DCA604}" type="pres">
      <dgm:prSet presAssocID="{7A3A4E9A-AB44-4A11-B317-D46C2580E302}" presName="box" presStyleLbl="node1" presStyleIdx="1" presStyleCnt="3" custScaleX="63033" custLinFactNeighborX="-25972" custLinFactNeighborY="3355"/>
      <dgm:spPr/>
      <dgm:t>
        <a:bodyPr/>
        <a:lstStyle/>
        <a:p>
          <a:endParaRPr lang="ru-RU"/>
        </a:p>
      </dgm:t>
    </dgm:pt>
    <dgm:pt modelId="{4F5D40D5-8CF7-41F2-9094-E59D47513BCC}" type="pres">
      <dgm:prSet presAssocID="{7A3A4E9A-AB44-4A11-B317-D46C2580E302}" presName="img" presStyleLbl="fgImgPlace1" presStyleIdx="1" presStyleCnt="3" custScaleX="175601" custScaleY="142801" custLinFactX="100000" custLinFactNeighborX="171324" custLinFactNeighborY="728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BB2295A1-8047-46D3-8B82-D1197F7F6C9C}" type="pres">
      <dgm:prSet presAssocID="{7A3A4E9A-AB44-4A11-B317-D46C2580E30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1528F-3FE2-4256-9317-413AFDB175D2}" type="pres">
      <dgm:prSet presAssocID="{1F66225D-EBD6-4D02-BE15-7D13706B77F1}" presName="spacer" presStyleCnt="0"/>
      <dgm:spPr/>
    </dgm:pt>
    <dgm:pt modelId="{6B06104D-DD19-4FC9-BD2C-D79FDF0DAD67}" type="pres">
      <dgm:prSet presAssocID="{9AA6E85E-47AC-48C4-AAC7-D0F18406A91A}" presName="comp" presStyleCnt="0"/>
      <dgm:spPr/>
    </dgm:pt>
    <dgm:pt modelId="{31F27ED5-3BFC-4C91-9080-99845ED6107B}" type="pres">
      <dgm:prSet presAssocID="{9AA6E85E-47AC-48C4-AAC7-D0F18406A91A}" presName="box" presStyleLbl="node1" presStyleIdx="2" presStyleCnt="3" custScaleX="62461" custLinFactNeighborX="-31269" custLinFactNeighborY="1102"/>
      <dgm:spPr/>
    </dgm:pt>
    <dgm:pt modelId="{FF51C9D6-B335-48C8-8FE8-8C4B78B95822}" type="pres">
      <dgm:prSet presAssocID="{9AA6E85E-47AC-48C4-AAC7-D0F18406A91A}" presName="img" presStyleLbl="fgImgPlace1" presStyleIdx="2" presStyleCnt="3" custScaleX="210292" custScaleY="157880" custLinFactX="100000" custLinFactNeighborX="112159" custLinFactNeighborY="24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C4EA6973-943D-4515-8CF7-2B432D34E226}" type="pres">
      <dgm:prSet presAssocID="{9AA6E85E-47AC-48C4-AAC7-D0F18406A91A}" presName="text" presStyleLbl="node1" presStyleIdx="2" presStyleCnt="3">
        <dgm:presLayoutVars>
          <dgm:bulletEnabled val="1"/>
        </dgm:presLayoutVars>
      </dgm:prSet>
      <dgm:spPr/>
    </dgm:pt>
  </dgm:ptLst>
  <dgm:cxnLst>
    <dgm:cxn modelId="{D4690F39-BEF9-4791-BA0B-CD6828B4BA8D}" type="presOf" srcId="{ED4EA24A-1454-4C16-9091-3BAF8AB73A31}" destId="{8A9BC4A1-B1C2-4EF9-B72B-B1CDB59BAAA9}" srcOrd="0" destOrd="0" presId="urn:microsoft.com/office/officeart/2005/8/layout/vList4"/>
    <dgm:cxn modelId="{6FC05E4C-7874-4279-B024-FAEE9EE5FF70}" type="presOf" srcId="{188EEFD6-E758-4E38-AFB9-0D2D7190B038}" destId="{BF4ECFB1-F301-4342-912A-65DA8A6D2D01}" srcOrd="0" destOrd="2" presId="urn:microsoft.com/office/officeart/2005/8/layout/vList4"/>
    <dgm:cxn modelId="{44B83268-3015-4537-8E8C-5075A8D02853}" type="presOf" srcId="{9DF034CB-82AE-4EC8-9CBD-22BBB3F45542}" destId="{BB2295A1-8047-46D3-8B82-D1197F7F6C9C}" srcOrd="1" destOrd="1" presId="urn:microsoft.com/office/officeart/2005/8/layout/vList4"/>
    <dgm:cxn modelId="{0BB2FAA4-30BE-4D6C-9B40-473F849542D9}" type="presOf" srcId="{E23C74B9-29FC-4A83-9762-9352A85ED383}" destId="{77D53D62-229A-44C8-93AF-A5FFFB1C6F2A}" srcOrd="1" destOrd="0" presId="urn:microsoft.com/office/officeart/2005/8/layout/vList4"/>
    <dgm:cxn modelId="{916F7504-F3C3-40D3-80D2-C247A25010D0}" type="presOf" srcId="{716E9FC8-5986-45A3-8C7A-2EB4B09ACE1E}" destId="{C4EA6973-943D-4515-8CF7-2B432D34E226}" srcOrd="1" destOrd="1" presId="urn:microsoft.com/office/officeart/2005/8/layout/vList4"/>
    <dgm:cxn modelId="{55114D25-3A04-4C3A-80A7-4673B5C5A4CC}" srcId="{E23C74B9-29FC-4A83-9762-9352A85ED383}" destId="{188EEFD6-E758-4E38-AFB9-0D2D7190B038}" srcOrd="1" destOrd="0" parTransId="{5D9B2327-6AC8-4433-8A15-32C6BC828997}" sibTransId="{0BD4EA65-4609-4AC1-BDB1-1AEF662F83FA}"/>
    <dgm:cxn modelId="{A13B603C-9534-41B4-9AB8-AD56CFBD9C8A}" type="presOf" srcId="{B826EE07-7CF6-4483-A237-2E1CBF65EDF4}" destId="{BB2295A1-8047-46D3-8B82-D1197F7F6C9C}" srcOrd="1" destOrd="2" presId="urn:microsoft.com/office/officeart/2005/8/layout/vList4"/>
    <dgm:cxn modelId="{0E41E7D3-3B94-42EA-823F-E13A0935B403}" srcId="{ED4EA24A-1454-4C16-9091-3BAF8AB73A31}" destId="{E23C74B9-29FC-4A83-9762-9352A85ED383}" srcOrd="0" destOrd="0" parTransId="{C7E97A06-DA38-4936-B04B-0EAF1123BDA1}" sibTransId="{74EB2D02-2C78-4F18-B448-9BD9176660B0}"/>
    <dgm:cxn modelId="{57B77A77-49E2-480F-A5AF-8A3B8E2473AC}" type="presOf" srcId="{9DF034CB-82AE-4EC8-9CBD-22BBB3F45542}" destId="{23EC4835-C4E3-4E4C-A5AC-ACC5C4DCA604}" srcOrd="0" destOrd="1" presId="urn:microsoft.com/office/officeart/2005/8/layout/vList4"/>
    <dgm:cxn modelId="{DD481249-12C0-4691-9E94-FE039D5C7347}" type="presOf" srcId="{06C68E60-FA4A-4557-867E-F936B5EDE7AB}" destId="{C4EA6973-943D-4515-8CF7-2B432D34E226}" srcOrd="1" destOrd="2" presId="urn:microsoft.com/office/officeart/2005/8/layout/vList4"/>
    <dgm:cxn modelId="{7880CB6A-7949-49F3-894B-CD87F022FF34}" type="presOf" srcId="{B826EE07-7CF6-4483-A237-2E1CBF65EDF4}" destId="{23EC4835-C4E3-4E4C-A5AC-ACC5C4DCA604}" srcOrd="0" destOrd="2" presId="urn:microsoft.com/office/officeart/2005/8/layout/vList4"/>
    <dgm:cxn modelId="{9E436131-3BCD-495C-9FE4-045E63B43A25}" srcId="{ED4EA24A-1454-4C16-9091-3BAF8AB73A31}" destId="{7A3A4E9A-AB44-4A11-B317-D46C2580E302}" srcOrd="1" destOrd="0" parTransId="{9563DCF5-B284-48A2-9552-9A62C7A2A928}" sibTransId="{1F66225D-EBD6-4D02-BE15-7D13706B77F1}"/>
    <dgm:cxn modelId="{25772493-A83C-4CED-BF91-0C81C9F889A3}" type="presOf" srcId="{188EEFD6-E758-4E38-AFB9-0D2D7190B038}" destId="{77D53D62-229A-44C8-93AF-A5FFFB1C6F2A}" srcOrd="1" destOrd="2" presId="urn:microsoft.com/office/officeart/2005/8/layout/vList4"/>
    <dgm:cxn modelId="{B6E74C62-2AF6-4B17-AF4B-C576DD802A85}" srcId="{9AA6E85E-47AC-48C4-AAC7-D0F18406A91A}" destId="{716E9FC8-5986-45A3-8C7A-2EB4B09ACE1E}" srcOrd="0" destOrd="0" parTransId="{5FFCD36D-CE3E-4A2A-A5D1-3EF4B2FD9555}" sibTransId="{701AEC5C-F855-4DB3-AE44-E0EDAB6D91FA}"/>
    <dgm:cxn modelId="{ABCDB32A-BFE5-486B-BF3C-64BBA809AEE6}" type="presOf" srcId="{9AA6E85E-47AC-48C4-AAC7-D0F18406A91A}" destId="{C4EA6973-943D-4515-8CF7-2B432D34E226}" srcOrd="1" destOrd="0" presId="urn:microsoft.com/office/officeart/2005/8/layout/vList4"/>
    <dgm:cxn modelId="{1D5CEC35-FE67-47B8-8ABC-6FCA2073788A}" type="presOf" srcId="{95BFD217-FAEB-422F-BDA9-D918C5043E23}" destId="{77D53D62-229A-44C8-93AF-A5FFFB1C6F2A}" srcOrd="1" destOrd="1" presId="urn:microsoft.com/office/officeart/2005/8/layout/vList4"/>
    <dgm:cxn modelId="{AC674B95-9673-4E0D-99C9-68FC7D8FB614}" type="presOf" srcId="{7A3A4E9A-AB44-4A11-B317-D46C2580E302}" destId="{BB2295A1-8047-46D3-8B82-D1197F7F6C9C}" srcOrd="1" destOrd="0" presId="urn:microsoft.com/office/officeart/2005/8/layout/vList4"/>
    <dgm:cxn modelId="{73133DCA-2898-440B-8C51-85F6D947153F}" type="presOf" srcId="{E23C74B9-29FC-4A83-9762-9352A85ED383}" destId="{BF4ECFB1-F301-4342-912A-65DA8A6D2D01}" srcOrd="0" destOrd="0" presId="urn:microsoft.com/office/officeart/2005/8/layout/vList4"/>
    <dgm:cxn modelId="{3CC48EBF-2973-4E5D-A8C4-5E41DA7A3DB9}" srcId="{E23C74B9-29FC-4A83-9762-9352A85ED383}" destId="{95BFD217-FAEB-422F-BDA9-D918C5043E23}" srcOrd="0" destOrd="0" parTransId="{C31F6708-2319-42EC-9819-D73494C04D6E}" sibTransId="{1D14F2B1-C027-4BDA-9E3A-4E61D3842D53}"/>
    <dgm:cxn modelId="{30E68A9B-1D99-4F61-B28A-C55FDD021450}" type="presOf" srcId="{7A3A4E9A-AB44-4A11-B317-D46C2580E302}" destId="{23EC4835-C4E3-4E4C-A5AC-ACC5C4DCA604}" srcOrd="0" destOrd="0" presId="urn:microsoft.com/office/officeart/2005/8/layout/vList4"/>
    <dgm:cxn modelId="{806121FD-956A-42A5-AFA5-CD742438074E}" srcId="{7A3A4E9A-AB44-4A11-B317-D46C2580E302}" destId="{9DF034CB-82AE-4EC8-9CBD-22BBB3F45542}" srcOrd="0" destOrd="0" parTransId="{E4C8812E-7B2A-4ADB-8BB6-44F4774AD889}" sibTransId="{D6636658-8ABD-4663-8F86-73E0F9154135}"/>
    <dgm:cxn modelId="{9AEF3BFE-61BD-419B-AE12-C7AA8C3F705F}" type="presOf" srcId="{716E9FC8-5986-45A3-8C7A-2EB4B09ACE1E}" destId="{31F27ED5-3BFC-4C91-9080-99845ED6107B}" srcOrd="0" destOrd="1" presId="urn:microsoft.com/office/officeart/2005/8/layout/vList4"/>
    <dgm:cxn modelId="{D6006B1A-D062-4456-9F19-1C132494A963}" type="presOf" srcId="{9AA6E85E-47AC-48C4-AAC7-D0F18406A91A}" destId="{31F27ED5-3BFC-4C91-9080-99845ED6107B}" srcOrd="0" destOrd="0" presId="urn:microsoft.com/office/officeart/2005/8/layout/vList4"/>
    <dgm:cxn modelId="{C37B6755-4BC5-43C5-980F-48A3BB3A35F6}" srcId="{ED4EA24A-1454-4C16-9091-3BAF8AB73A31}" destId="{9AA6E85E-47AC-48C4-AAC7-D0F18406A91A}" srcOrd="2" destOrd="0" parTransId="{95695548-C3C6-4A9F-AF9D-1904864D47CF}" sibTransId="{54C7E8D3-3F12-45C1-9BFF-D66BECEFCF7B}"/>
    <dgm:cxn modelId="{0ADA4E88-D54B-4E38-AD39-C4850C3F9DFD}" srcId="{9AA6E85E-47AC-48C4-AAC7-D0F18406A91A}" destId="{06C68E60-FA4A-4557-867E-F936B5EDE7AB}" srcOrd="1" destOrd="0" parTransId="{90D28C9A-6853-40C6-A7BE-CA0421FC4305}" sibTransId="{42C5D969-F773-4484-970D-C64470E4C903}"/>
    <dgm:cxn modelId="{511D4E6B-EC67-4A6D-A2F9-14061B950384}" type="presOf" srcId="{95BFD217-FAEB-422F-BDA9-D918C5043E23}" destId="{BF4ECFB1-F301-4342-912A-65DA8A6D2D01}" srcOrd="0" destOrd="1" presId="urn:microsoft.com/office/officeart/2005/8/layout/vList4"/>
    <dgm:cxn modelId="{AC62B591-F4F3-4DAA-8BAF-0E44C1788E37}" type="presOf" srcId="{06C68E60-FA4A-4557-867E-F936B5EDE7AB}" destId="{31F27ED5-3BFC-4C91-9080-99845ED6107B}" srcOrd="0" destOrd="2" presId="urn:microsoft.com/office/officeart/2005/8/layout/vList4"/>
    <dgm:cxn modelId="{16F2D815-3BDC-4860-A864-C38E75FD49A5}" srcId="{7A3A4E9A-AB44-4A11-B317-D46C2580E302}" destId="{B826EE07-7CF6-4483-A237-2E1CBF65EDF4}" srcOrd="1" destOrd="0" parTransId="{EDB95671-FA2B-4723-8C93-AAC314F0EDB3}" sibTransId="{82C33121-4F8B-4DDF-8DDB-DF81B50B2AF6}"/>
    <dgm:cxn modelId="{D2D95BD6-7CDF-41BD-A073-06B4E3CE4B77}" type="presParOf" srcId="{8A9BC4A1-B1C2-4EF9-B72B-B1CDB59BAAA9}" destId="{AFB505B1-1D70-4F98-A3BD-36FAD2D657FC}" srcOrd="0" destOrd="0" presId="urn:microsoft.com/office/officeart/2005/8/layout/vList4"/>
    <dgm:cxn modelId="{E9D57144-B246-4E86-B5E0-965579A1D406}" type="presParOf" srcId="{AFB505B1-1D70-4F98-A3BD-36FAD2D657FC}" destId="{BF4ECFB1-F301-4342-912A-65DA8A6D2D01}" srcOrd="0" destOrd="0" presId="urn:microsoft.com/office/officeart/2005/8/layout/vList4"/>
    <dgm:cxn modelId="{D30D89EB-4138-4855-9221-72B9489F0409}" type="presParOf" srcId="{AFB505B1-1D70-4F98-A3BD-36FAD2D657FC}" destId="{0C0F54E6-A4D8-4567-B211-9DA614E02293}" srcOrd="1" destOrd="0" presId="urn:microsoft.com/office/officeart/2005/8/layout/vList4"/>
    <dgm:cxn modelId="{F008247D-5925-488E-9D90-D9728641090E}" type="presParOf" srcId="{AFB505B1-1D70-4F98-A3BD-36FAD2D657FC}" destId="{77D53D62-229A-44C8-93AF-A5FFFB1C6F2A}" srcOrd="2" destOrd="0" presId="urn:microsoft.com/office/officeart/2005/8/layout/vList4"/>
    <dgm:cxn modelId="{332718E7-4118-4FA9-8E67-82279E65B2E6}" type="presParOf" srcId="{8A9BC4A1-B1C2-4EF9-B72B-B1CDB59BAAA9}" destId="{7ABD9B9C-D760-4CB2-BBBB-29DA6CDCA6DA}" srcOrd="1" destOrd="0" presId="urn:microsoft.com/office/officeart/2005/8/layout/vList4"/>
    <dgm:cxn modelId="{7F0F97AA-CD87-4F0E-B534-1155E134CF00}" type="presParOf" srcId="{8A9BC4A1-B1C2-4EF9-B72B-B1CDB59BAAA9}" destId="{748F8186-DE2E-4784-8DC6-B8FE0D19B3FC}" srcOrd="2" destOrd="0" presId="urn:microsoft.com/office/officeart/2005/8/layout/vList4"/>
    <dgm:cxn modelId="{ACBB3197-4BD7-4C20-8165-79AA473900BF}" type="presParOf" srcId="{748F8186-DE2E-4784-8DC6-B8FE0D19B3FC}" destId="{23EC4835-C4E3-4E4C-A5AC-ACC5C4DCA604}" srcOrd="0" destOrd="0" presId="urn:microsoft.com/office/officeart/2005/8/layout/vList4"/>
    <dgm:cxn modelId="{51794B03-1680-4160-A824-104ED39BAA9D}" type="presParOf" srcId="{748F8186-DE2E-4784-8DC6-B8FE0D19B3FC}" destId="{4F5D40D5-8CF7-41F2-9094-E59D47513BCC}" srcOrd="1" destOrd="0" presId="urn:microsoft.com/office/officeart/2005/8/layout/vList4"/>
    <dgm:cxn modelId="{F777F5C5-5098-4F1C-9CAF-2EE7D4557974}" type="presParOf" srcId="{748F8186-DE2E-4784-8DC6-B8FE0D19B3FC}" destId="{BB2295A1-8047-46D3-8B82-D1197F7F6C9C}" srcOrd="2" destOrd="0" presId="urn:microsoft.com/office/officeart/2005/8/layout/vList4"/>
    <dgm:cxn modelId="{81F8F0E1-322D-4E26-A681-72A1186537CB}" type="presParOf" srcId="{8A9BC4A1-B1C2-4EF9-B72B-B1CDB59BAAA9}" destId="{0AC1528F-3FE2-4256-9317-413AFDB175D2}" srcOrd="3" destOrd="0" presId="urn:microsoft.com/office/officeart/2005/8/layout/vList4"/>
    <dgm:cxn modelId="{A270425A-6266-4323-93DE-05CC1A8DBB37}" type="presParOf" srcId="{8A9BC4A1-B1C2-4EF9-B72B-B1CDB59BAAA9}" destId="{6B06104D-DD19-4FC9-BD2C-D79FDF0DAD67}" srcOrd="4" destOrd="0" presId="urn:microsoft.com/office/officeart/2005/8/layout/vList4"/>
    <dgm:cxn modelId="{B102C753-8D2F-415E-BE8F-4C821F7681B3}" type="presParOf" srcId="{6B06104D-DD19-4FC9-BD2C-D79FDF0DAD67}" destId="{31F27ED5-3BFC-4C91-9080-99845ED6107B}" srcOrd="0" destOrd="0" presId="urn:microsoft.com/office/officeart/2005/8/layout/vList4"/>
    <dgm:cxn modelId="{A4750D6D-2DD3-431C-9228-C6B9AA6F4B45}" type="presParOf" srcId="{6B06104D-DD19-4FC9-BD2C-D79FDF0DAD67}" destId="{FF51C9D6-B335-48C8-8FE8-8C4B78B95822}" srcOrd="1" destOrd="0" presId="urn:microsoft.com/office/officeart/2005/8/layout/vList4"/>
    <dgm:cxn modelId="{2201C5E3-D6B3-4E77-8F58-5D2DD1B11D97}" type="presParOf" srcId="{6B06104D-DD19-4FC9-BD2C-D79FDF0DAD67}" destId="{C4EA6973-943D-4515-8CF7-2B432D34E22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0BD42-095A-4989-84A5-74B9F94403E5}">
      <dsp:nvSpPr>
        <dsp:cNvPr id="0" name=""/>
        <dsp:cNvSpPr/>
      </dsp:nvSpPr>
      <dsp:spPr>
        <a:xfrm>
          <a:off x="0" y="4652753"/>
          <a:ext cx="8128000" cy="7633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Травень. Аналіз роботи м/о 2016 – 2017 </a:t>
          </a:r>
          <a:r>
            <a:rPr lang="uk-UA" sz="1400" kern="1200" dirty="0" err="1" smtClean="0"/>
            <a:t>н.р</a:t>
          </a:r>
          <a:r>
            <a:rPr lang="uk-UA" sz="1400" kern="1200" dirty="0" smtClean="0"/>
            <a:t>.   </a:t>
          </a:r>
          <a:endParaRPr lang="ru-RU" sz="1400" kern="1200" dirty="0"/>
        </a:p>
      </dsp:txBody>
      <dsp:txXfrm>
        <a:off x="0" y="4652753"/>
        <a:ext cx="8128000" cy="412194"/>
      </dsp:txXfrm>
    </dsp:sp>
    <dsp:sp modelId="{53431E83-8CBB-4292-BBDA-79E8478477C0}">
      <dsp:nvSpPr>
        <dsp:cNvPr id="0" name=""/>
        <dsp:cNvSpPr/>
      </dsp:nvSpPr>
      <dsp:spPr>
        <a:xfrm>
          <a:off x="0" y="5049681"/>
          <a:ext cx="4064000" cy="35112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Моніторинг. </a:t>
          </a:r>
          <a:endParaRPr lang="ru-RU" sz="1200" kern="1200" dirty="0"/>
        </a:p>
      </dsp:txBody>
      <dsp:txXfrm>
        <a:off x="0" y="5049681"/>
        <a:ext cx="4064000" cy="351128"/>
      </dsp:txXfrm>
    </dsp:sp>
    <dsp:sp modelId="{7BDB3805-2321-4CF3-B787-00707DBCE8E5}">
      <dsp:nvSpPr>
        <dsp:cNvPr id="0" name=""/>
        <dsp:cNvSpPr/>
      </dsp:nvSpPr>
      <dsp:spPr>
        <a:xfrm>
          <a:off x="4064000" y="5049681"/>
          <a:ext cx="4064000" cy="351128"/>
        </a:xfrm>
        <a:prstGeom prst="rect">
          <a:avLst/>
        </a:prstGeom>
        <a:solidFill>
          <a:schemeClr val="accent5">
            <a:tint val="40000"/>
            <a:alpha val="90000"/>
            <a:hueOff val="-821306"/>
            <a:satOff val="-1424"/>
            <a:lumOff val="-1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Тестування.</a:t>
          </a:r>
          <a:endParaRPr lang="ru-RU" sz="1200" kern="1200" dirty="0"/>
        </a:p>
      </dsp:txBody>
      <dsp:txXfrm>
        <a:off x="4064000" y="5049681"/>
        <a:ext cx="4064000" cy="351128"/>
      </dsp:txXfrm>
    </dsp:sp>
    <dsp:sp modelId="{56F7D63F-171D-49A5-9864-E388B4BB3B87}">
      <dsp:nvSpPr>
        <dsp:cNvPr id="0" name=""/>
        <dsp:cNvSpPr/>
      </dsp:nvSpPr>
      <dsp:spPr>
        <a:xfrm rot="10800000">
          <a:off x="0" y="3490212"/>
          <a:ext cx="8128000" cy="1173990"/>
        </a:xfrm>
        <a:prstGeom prst="upArrowCallou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Березень. Процеси розвитку, виховання і соціалізації.  Підвищення ролі української мови.</a:t>
          </a:r>
          <a:endParaRPr lang="ru-RU" sz="1400" kern="1200" dirty="0"/>
        </a:p>
      </dsp:txBody>
      <dsp:txXfrm rot="-10800000">
        <a:off x="0" y="3490212"/>
        <a:ext cx="8128000" cy="412070"/>
      </dsp:txXfrm>
    </dsp:sp>
    <dsp:sp modelId="{992487C9-DBD4-4C27-9AFD-DEE2EBBFCD3C}">
      <dsp:nvSpPr>
        <dsp:cNvPr id="0" name=""/>
        <dsp:cNvSpPr/>
      </dsp:nvSpPr>
      <dsp:spPr>
        <a:xfrm>
          <a:off x="0" y="3902283"/>
          <a:ext cx="4064000" cy="351023"/>
        </a:xfrm>
        <a:prstGeom prst="rect">
          <a:avLst/>
        </a:prstGeom>
        <a:solidFill>
          <a:schemeClr val="accent5">
            <a:tint val="40000"/>
            <a:alpha val="90000"/>
            <a:hueOff val="-1642612"/>
            <a:satOff val="-2848"/>
            <a:lumOff val="-2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Наскрізний процес виховання.</a:t>
          </a:r>
          <a:endParaRPr lang="ru-RU" sz="1200" kern="1200" dirty="0"/>
        </a:p>
      </dsp:txBody>
      <dsp:txXfrm>
        <a:off x="0" y="3902283"/>
        <a:ext cx="4064000" cy="351023"/>
      </dsp:txXfrm>
    </dsp:sp>
    <dsp:sp modelId="{DE8E3C25-2B47-44B1-876C-E38BF0CA74E1}">
      <dsp:nvSpPr>
        <dsp:cNvPr id="0" name=""/>
        <dsp:cNvSpPr/>
      </dsp:nvSpPr>
      <dsp:spPr>
        <a:xfrm>
          <a:off x="4064000" y="3902283"/>
          <a:ext cx="4064000" cy="351023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Сфери національно-патріотичного виховання.</a:t>
          </a:r>
          <a:endParaRPr lang="ru-RU" sz="1200" kern="1200" dirty="0"/>
        </a:p>
      </dsp:txBody>
      <dsp:txXfrm>
        <a:off x="4064000" y="3902283"/>
        <a:ext cx="4064000" cy="351023"/>
      </dsp:txXfrm>
    </dsp:sp>
    <dsp:sp modelId="{9B0D6F19-5027-4121-8005-FA382128EB40}">
      <dsp:nvSpPr>
        <dsp:cNvPr id="0" name=""/>
        <dsp:cNvSpPr/>
      </dsp:nvSpPr>
      <dsp:spPr>
        <a:xfrm rot="10800000">
          <a:off x="0" y="2327672"/>
          <a:ext cx="8128000" cy="117399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Січень. Реформа на десятиріччя. Освітній ландшафт України. </a:t>
          </a:r>
          <a:endParaRPr lang="ru-RU" sz="1400" kern="1200" dirty="0"/>
        </a:p>
      </dsp:txBody>
      <dsp:txXfrm rot="-10800000">
        <a:off x="0" y="2327672"/>
        <a:ext cx="8128000" cy="412070"/>
      </dsp:txXfrm>
    </dsp:sp>
    <dsp:sp modelId="{16475B68-AE2F-42BD-8731-3FE50DFB5C9F}">
      <dsp:nvSpPr>
        <dsp:cNvPr id="0" name=""/>
        <dsp:cNvSpPr/>
      </dsp:nvSpPr>
      <dsp:spPr>
        <a:xfrm>
          <a:off x="0" y="2739742"/>
          <a:ext cx="4064000" cy="351023"/>
        </a:xfrm>
        <a:prstGeom prst="rect">
          <a:avLst/>
        </a:prstGeom>
        <a:solidFill>
          <a:schemeClr val="accent5">
            <a:tint val="40000"/>
            <a:alpha val="90000"/>
            <a:hueOff val="-3285225"/>
            <a:satOff val="-5696"/>
            <a:lumOff val="-5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Випускник школи: особистість, патріот, </a:t>
          </a:r>
          <a:r>
            <a:rPr lang="uk-UA" sz="1200" kern="1200" dirty="0" err="1" smtClean="0"/>
            <a:t>інноватор</a:t>
          </a:r>
          <a:r>
            <a:rPr lang="uk-UA" sz="1200" kern="1200" dirty="0" smtClean="0"/>
            <a:t>. </a:t>
          </a:r>
          <a:endParaRPr lang="ru-RU" sz="1200" kern="1200" dirty="0"/>
        </a:p>
      </dsp:txBody>
      <dsp:txXfrm>
        <a:off x="0" y="2739742"/>
        <a:ext cx="4064000" cy="351023"/>
      </dsp:txXfrm>
    </dsp:sp>
    <dsp:sp modelId="{B5327E1D-6875-4A18-BF2A-F45B00509075}">
      <dsp:nvSpPr>
        <dsp:cNvPr id="0" name=""/>
        <dsp:cNvSpPr/>
      </dsp:nvSpPr>
      <dsp:spPr>
        <a:xfrm>
          <a:off x="4064000" y="2739742"/>
          <a:ext cx="4064000" cy="351023"/>
        </a:xfrm>
        <a:prstGeom prst="rect">
          <a:avLst/>
        </a:prstGeom>
        <a:solidFill>
          <a:schemeClr val="accent5">
            <a:tint val="40000"/>
            <a:alpha val="90000"/>
            <a:hueOff val="-4106531"/>
            <a:satOff val="-7120"/>
            <a:lumOff val="-7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Формування національно-патріотичного світогляду.</a:t>
          </a:r>
          <a:endParaRPr lang="ru-RU" sz="1200" kern="1200" dirty="0"/>
        </a:p>
      </dsp:txBody>
      <dsp:txXfrm>
        <a:off x="4064000" y="2739742"/>
        <a:ext cx="4064000" cy="351023"/>
      </dsp:txXfrm>
    </dsp:sp>
    <dsp:sp modelId="{2E0577DE-565B-4FB9-96A8-6060C6DEBFFF}">
      <dsp:nvSpPr>
        <dsp:cNvPr id="0" name=""/>
        <dsp:cNvSpPr/>
      </dsp:nvSpPr>
      <dsp:spPr>
        <a:xfrm rot="10800000">
          <a:off x="0" y="1165131"/>
          <a:ext cx="8128000" cy="1173990"/>
        </a:xfrm>
        <a:prstGeom prst="upArrowCallou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Листопад. Концепція розвитку освіти. Стратегія національно-патріотичного виховання. </a:t>
          </a:r>
          <a:endParaRPr lang="ru-RU" sz="1400" kern="1200" dirty="0"/>
        </a:p>
      </dsp:txBody>
      <dsp:txXfrm rot="-10800000">
        <a:off x="0" y="1165131"/>
        <a:ext cx="8128000" cy="412070"/>
      </dsp:txXfrm>
    </dsp:sp>
    <dsp:sp modelId="{CC43BB1E-EF9D-49B6-A3CF-FE09C9F9DDC0}">
      <dsp:nvSpPr>
        <dsp:cNvPr id="0" name=""/>
        <dsp:cNvSpPr/>
      </dsp:nvSpPr>
      <dsp:spPr>
        <a:xfrm>
          <a:off x="0" y="1577201"/>
          <a:ext cx="4064000" cy="351023"/>
        </a:xfrm>
        <a:prstGeom prst="rect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Виховання на цінностях.</a:t>
          </a:r>
          <a:endParaRPr lang="ru-RU" sz="1200" kern="1200" dirty="0"/>
        </a:p>
      </dsp:txBody>
      <dsp:txXfrm>
        <a:off x="0" y="1577201"/>
        <a:ext cx="4064000" cy="351023"/>
      </dsp:txXfrm>
    </dsp:sp>
    <dsp:sp modelId="{3362666B-F653-428E-8861-C41504AE2FE4}">
      <dsp:nvSpPr>
        <dsp:cNvPr id="0" name=""/>
        <dsp:cNvSpPr/>
      </dsp:nvSpPr>
      <dsp:spPr>
        <a:xfrm>
          <a:off x="4064000" y="1577201"/>
          <a:ext cx="4064000" cy="351023"/>
        </a:xfrm>
        <a:prstGeom prst="rect">
          <a:avLst/>
        </a:prstGeom>
        <a:solidFill>
          <a:schemeClr val="accent5">
            <a:tint val="40000"/>
            <a:alpha val="90000"/>
            <a:hueOff val="-5749143"/>
            <a:satOff val="-9968"/>
            <a:lumOff val="-10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Пріоритетні напрямки формування ціннісних орієнтирів. </a:t>
          </a:r>
          <a:endParaRPr lang="ru-RU" sz="1200" kern="1200" dirty="0"/>
        </a:p>
      </dsp:txBody>
      <dsp:txXfrm>
        <a:off x="4064000" y="1577201"/>
        <a:ext cx="4064000" cy="351023"/>
      </dsp:txXfrm>
    </dsp:sp>
    <dsp:sp modelId="{5063C771-D5EE-406F-A0A2-3AF1FD4189BB}">
      <dsp:nvSpPr>
        <dsp:cNvPr id="0" name=""/>
        <dsp:cNvSpPr/>
      </dsp:nvSpPr>
      <dsp:spPr>
        <a:xfrm rot="10800000">
          <a:off x="0" y="2590"/>
          <a:ext cx="8128000" cy="117399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Серпень. Нормативні документи. Аналіз  роботи 2015 -2016 </a:t>
          </a:r>
          <a:r>
            <a:rPr lang="uk-UA" sz="1400" kern="1200" dirty="0" err="1" smtClean="0"/>
            <a:t>н.р</a:t>
          </a:r>
          <a:r>
            <a:rPr lang="uk-UA" sz="1400" kern="1200" dirty="0" smtClean="0"/>
            <a:t>. План роботи на 2016 -  2017 </a:t>
          </a:r>
          <a:r>
            <a:rPr lang="uk-UA" sz="1400" kern="1200" dirty="0" err="1" smtClean="0"/>
            <a:t>н.р</a:t>
          </a:r>
          <a:r>
            <a:rPr lang="uk-UA" sz="1400" kern="1200" dirty="0" smtClean="0"/>
            <a:t>.</a:t>
          </a:r>
          <a:endParaRPr lang="ru-RU" sz="1400" kern="1200" dirty="0"/>
        </a:p>
      </dsp:txBody>
      <dsp:txXfrm rot="-10800000">
        <a:off x="0" y="2590"/>
        <a:ext cx="8128000" cy="412070"/>
      </dsp:txXfrm>
    </dsp:sp>
    <dsp:sp modelId="{5A47A5CA-1A65-46A3-85D0-3C95EBB8EE43}">
      <dsp:nvSpPr>
        <dsp:cNvPr id="0" name=""/>
        <dsp:cNvSpPr/>
      </dsp:nvSpPr>
      <dsp:spPr>
        <a:xfrm>
          <a:off x="0" y="414661"/>
          <a:ext cx="4064000" cy="351023"/>
        </a:xfrm>
        <a:prstGeom prst="rect">
          <a:avLst/>
        </a:prstGeom>
        <a:solidFill>
          <a:schemeClr val="accent5">
            <a:tint val="40000"/>
            <a:alpha val="90000"/>
            <a:hueOff val="-6570449"/>
            <a:satOff val="-11392"/>
            <a:lumOff val="-114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Серпнева конференція.</a:t>
          </a:r>
          <a:endParaRPr lang="ru-RU" sz="1200" kern="1200" dirty="0"/>
        </a:p>
      </dsp:txBody>
      <dsp:txXfrm>
        <a:off x="0" y="414661"/>
        <a:ext cx="4064000" cy="351023"/>
      </dsp:txXfrm>
    </dsp:sp>
    <dsp:sp modelId="{4EB81DD1-2E6C-49F8-940C-0801DB5A39A3}">
      <dsp:nvSpPr>
        <dsp:cNvPr id="0" name=""/>
        <dsp:cNvSpPr/>
      </dsp:nvSpPr>
      <dsp:spPr>
        <a:xfrm>
          <a:off x="4064000" y="414661"/>
          <a:ext cx="4064000" cy="351023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Методичні рекомендації 2016р.</a:t>
          </a:r>
          <a:endParaRPr lang="ru-RU" sz="1200" kern="1200" dirty="0"/>
        </a:p>
      </dsp:txBody>
      <dsp:txXfrm>
        <a:off x="4064000" y="414661"/>
        <a:ext cx="4064000" cy="351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A0C76-F979-45BE-AE7E-F75C8A0DAE65}">
      <dsp:nvSpPr>
        <dsp:cNvPr id="0" name=""/>
        <dsp:cNvSpPr/>
      </dsp:nvSpPr>
      <dsp:spPr>
        <a:xfrm>
          <a:off x="115443" y="814148"/>
          <a:ext cx="3852249" cy="4532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3A9ED8-7DB8-4C0E-9EBC-532148623543}">
      <dsp:nvSpPr>
        <dsp:cNvPr id="0" name=""/>
        <dsp:cNvSpPr/>
      </dsp:nvSpPr>
      <dsp:spPr>
        <a:xfrm>
          <a:off x="115443" y="984354"/>
          <a:ext cx="283000" cy="28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39654A-9476-4546-AED8-F93259CDB4CA}">
      <dsp:nvSpPr>
        <dsp:cNvPr id="0" name=""/>
        <dsp:cNvSpPr/>
      </dsp:nvSpPr>
      <dsp:spPr>
        <a:xfrm>
          <a:off x="115443" y="0"/>
          <a:ext cx="3852249" cy="814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Фокус-група</a:t>
          </a:r>
          <a:endParaRPr lang="ru-RU" sz="2600" kern="1200" dirty="0"/>
        </a:p>
      </dsp:txBody>
      <dsp:txXfrm>
        <a:off x="115443" y="0"/>
        <a:ext cx="3852249" cy="814148"/>
      </dsp:txXfrm>
    </dsp:sp>
    <dsp:sp modelId="{8F375225-0229-45C5-9512-CE8439C8D3D9}">
      <dsp:nvSpPr>
        <dsp:cNvPr id="0" name=""/>
        <dsp:cNvSpPr/>
      </dsp:nvSpPr>
      <dsp:spPr>
        <a:xfrm>
          <a:off x="115443" y="1644018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EDE416-00A3-4487-9952-777AB38BCB2C}">
      <dsp:nvSpPr>
        <dsp:cNvPr id="0" name=""/>
        <dsp:cNvSpPr/>
      </dsp:nvSpPr>
      <dsp:spPr>
        <a:xfrm>
          <a:off x="385101" y="1455686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Більше практики</a:t>
          </a:r>
          <a:endParaRPr lang="ru-RU" sz="1700" kern="1200" dirty="0"/>
        </a:p>
      </dsp:txBody>
      <dsp:txXfrm>
        <a:off x="385101" y="1455686"/>
        <a:ext cx="3582592" cy="659657"/>
      </dsp:txXfrm>
    </dsp:sp>
    <dsp:sp modelId="{D62B7064-1E5B-4BBF-895C-FEDA48A2EC6A}">
      <dsp:nvSpPr>
        <dsp:cNvPr id="0" name=""/>
        <dsp:cNvSpPr/>
      </dsp:nvSpPr>
      <dsp:spPr>
        <a:xfrm>
          <a:off x="115443" y="2303676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45063"/>
              <a:satOff val="-4361"/>
              <a:lumOff val="1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BB822D-67A7-46AB-BB6A-E8DE213002F0}">
      <dsp:nvSpPr>
        <dsp:cNvPr id="0" name=""/>
        <dsp:cNvSpPr/>
      </dsp:nvSpPr>
      <dsp:spPr>
        <a:xfrm>
          <a:off x="385101" y="2115344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Активна робота</a:t>
          </a:r>
          <a:endParaRPr lang="ru-RU" sz="1700" kern="1200" dirty="0"/>
        </a:p>
      </dsp:txBody>
      <dsp:txXfrm>
        <a:off x="385101" y="2115344"/>
        <a:ext cx="3582592" cy="659657"/>
      </dsp:txXfrm>
    </dsp:sp>
    <dsp:sp modelId="{9BEC1B0C-06E8-40DA-8E3E-17D906FC77C9}">
      <dsp:nvSpPr>
        <dsp:cNvPr id="0" name=""/>
        <dsp:cNvSpPr/>
      </dsp:nvSpPr>
      <dsp:spPr>
        <a:xfrm>
          <a:off x="115443" y="2963334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890126"/>
              <a:satOff val="-8721"/>
              <a:lumOff val="32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2644F8-6B4D-46AD-B5A1-9A1B8BD6610E}">
      <dsp:nvSpPr>
        <dsp:cNvPr id="0" name=""/>
        <dsp:cNvSpPr/>
      </dsp:nvSpPr>
      <dsp:spPr>
        <a:xfrm>
          <a:off x="385101" y="2775002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Партнерство </a:t>
          </a:r>
          <a:endParaRPr lang="ru-RU" sz="1700" kern="1200" dirty="0"/>
        </a:p>
      </dsp:txBody>
      <dsp:txXfrm>
        <a:off x="385101" y="2775002"/>
        <a:ext cx="3582592" cy="659657"/>
      </dsp:txXfrm>
    </dsp:sp>
    <dsp:sp modelId="{A2A8844C-6E68-430C-B472-2EA00D98BC55}">
      <dsp:nvSpPr>
        <dsp:cNvPr id="0" name=""/>
        <dsp:cNvSpPr/>
      </dsp:nvSpPr>
      <dsp:spPr>
        <a:xfrm>
          <a:off x="115443" y="3622992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2835189"/>
              <a:satOff val="-13082"/>
              <a:lumOff val="4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5D6996-ACD5-469A-B755-A30BF90DF390}">
      <dsp:nvSpPr>
        <dsp:cNvPr id="0" name=""/>
        <dsp:cNvSpPr/>
      </dsp:nvSpPr>
      <dsp:spPr>
        <a:xfrm>
          <a:off x="385101" y="3434660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Вмотивований учитель</a:t>
          </a:r>
          <a:endParaRPr lang="ru-RU" sz="1700" kern="1200" dirty="0"/>
        </a:p>
      </dsp:txBody>
      <dsp:txXfrm>
        <a:off x="385101" y="3434660"/>
        <a:ext cx="3582592" cy="659657"/>
      </dsp:txXfrm>
    </dsp:sp>
    <dsp:sp modelId="{5D55116D-40F0-4170-98CB-3FC96B6D263C}">
      <dsp:nvSpPr>
        <dsp:cNvPr id="0" name=""/>
        <dsp:cNvSpPr/>
      </dsp:nvSpPr>
      <dsp:spPr>
        <a:xfrm>
          <a:off x="115443" y="4282650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780252"/>
              <a:satOff val="-17443"/>
              <a:lumOff val="64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1243CC-65FD-4B38-9598-CFAA09D2B234}">
      <dsp:nvSpPr>
        <dsp:cNvPr id="0" name=""/>
        <dsp:cNvSpPr/>
      </dsp:nvSpPr>
      <dsp:spPr>
        <a:xfrm>
          <a:off x="385101" y="4094318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Креативність</a:t>
          </a:r>
          <a:endParaRPr lang="ru-RU" sz="1700" kern="1200" dirty="0"/>
        </a:p>
      </dsp:txBody>
      <dsp:txXfrm>
        <a:off x="385101" y="4094318"/>
        <a:ext cx="3582592" cy="659657"/>
      </dsp:txXfrm>
    </dsp:sp>
    <dsp:sp modelId="{C7DB99BB-DBC9-4CDB-8205-8BC49B3672EB}">
      <dsp:nvSpPr>
        <dsp:cNvPr id="0" name=""/>
        <dsp:cNvSpPr/>
      </dsp:nvSpPr>
      <dsp:spPr>
        <a:xfrm>
          <a:off x="115443" y="4942308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725315"/>
              <a:satOff val="-21804"/>
              <a:lumOff val="8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C0504E-7CB0-4DF4-AD1E-ECD26D9CD8C8}">
      <dsp:nvSpPr>
        <dsp:cNvPr id="0" name=""/>
        <dsp:cNvSpPr/>
      </dsp:nvSpPr>
      <dsp:spPr>
        <a:xfrm>
          <a:off x="385101" y="4753975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Психологічний комфорт</a:t>
          </a:r>
          <a:endParaRPr lang="ru-RU" sz="1700" kern="1200" dirty="0"/>
        </a:p>
      </dsp:txBody>
      <dsp:txXfrm>
        <a:off x="385101" y="4753975"/>
        <a:ext cx="3582592" cy="659657"/>
      </dsp:txXfrm>
    </dsp:sp>
    <dsp:sp modelId="{43EA6375-89E6-43D6-8126-D872BA3393AB}">
      <dsp:nvSpPr>
        <dsp:cNvPr id="0" name=""/>
        <dsp:cNvSpPr/>
      </dsp:nvSpPr>
      <dsp:spPr>
        <a:xfrm>
          <a:off x="4160306" y="814148"/>
          <a:ext cx="3852249" cy="453205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3CBBBD-DF28-4476-AC75-685F95D9733C}">
      <dsp:nvSpPr>
        <dsp:cNvPr id="0" name=""/>
        <dsp:cNvSpPr/>
      </dsp:nvSpPr>
      <dsp:spPr>
        <a:xfrm>
          <a:off x="4160306" y="984354"/>
          <a:ext cx="283000" cy="28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75D120-A27C-43C5-B7DF-808FD0CFB885}">
      <dsp:nvSpPr>
        <dsp:cNvPr id="0" name=""/>
        <dsp:cNvSpPr/>
      </dsp:nvSpPr>
      <dsp:spPr>
        <a:xfrm>
          <a:off x="4160306" y="0"/>
          <a:ext cx="3852249" cy="814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Сфери національно-патріотичного виховання</a:t>
          </a:r>
          <a:endParaRPr lang="ru-RU" sz="2600" kern="1200" dirty="0"/>
        </a:p>
      </dsp:txBody>
      <dsp:txXfrm>
        <a:off x="4160306" y="0"/>
        <a:ext cx="3852249" cy="814148"/>
      </dsp:txXfrm>
    </dsp:sp>
    <dsp:sp modelId="{8E30D98C-6788-4224-9A3C-59B18938A492}">
      <dsp:nvSpPr>
        <dsp:cNvPr id="0" name=""/>
        <dsp:cNvSpPr/>
      </dsp:nvSpPr>
      <dsp:spPr>
        <a:xfrm>
          <a:off x="4160306" y="1644018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670378"/>
              <a:satOff val="-26164"/>
              <a:lumOff val="9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7F0349-2E9C-410E-912B-E723A5B10744}">
      <dsp:nvSpPr>
        <dsp:cNvPr id="0" name=""/>
        <dsp:cNvSpPr/>
      </dsp:nvSpPr>
      <dsp:spPr>
        <a:xfrm>
          <a:off x="4429963" y="1455686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Культура і мистецтво</a:t>
          </a:r>
          <a:endParaRPr lang="ru-RU" sz="1700" kern="1200" dirty="0"/>
        </a:p>
      </dsp:txBody>
      <dsp:txXfrm>
        <a:off x="4429963" y="1455686"/>
        <a:ext cx="3582592" cy="659657"/>
      </dsp:txXfrm>
    </dsp:sp>
    <dsp:sp modelId="{3CE483F8-FAA9-495E-AF57-5EEADA4D04E4}">
      <dsp:nvSpPr>
        <dsp:cNvPr id="0" name=""/>
        <dsp:cNvSpPr/>
      </dsp:nvSpPr>
      <dsp:spPr>
        <a:xfrm>
          <a:off x="4160306" y="2303676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615440"/>
              <a:satOff val="-30525"/>
              <a:lumOff val="11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2A11BE-452B-47FD-AF34-FDFD4019C760}">
      <dsp:nvSpPr>
        <dsp:cNvPr id="0" name=""/>
        <dsp:cNvSpPr/>
      </dsp:nvSpPr>
      <dsp:spPr>
        <a:xfrm>
          <a:off x="4429963" y="2115344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Історичні дати, історичні постаті</a:t>
          </a:r>
          <a:endParaRPr lang="ru-RU" sz="1700" kern="1200" dirty="0"/>
        </a:p>
      </dsp:txBody>
      <dsp:txXfrm>
        <a:off x="4429963" y="2115344"/>
        <a:ext cx="3582592" cy="659657"/>
      </dsp:txXfrm>
    </dsp:sp>
    <dsp:sp modelId="{4EB9CBAF-E56B-4495-ABDB-19031138EF6E}">
      <dsp:nvSpPr>
        <dsp:cNvPr id="0" name=""/>
        <dsp:cNvSpPr/>
      </dsp:nvSpPr>
      <dsp:spPr>
        <a:xfrm>
          <a:off x="4160306" y="2963334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7560504"/>
              <a:satOff val="-34886"/>
              <a:lumOff val="128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C29338-E47D-4DE3-B7D4-3C61BE95D4D6}">
      <dsp:nvSpPr>
        <dsp:cNvPr id="0" name=""/>
        <dsp:cNvSpPr/>
      </dsp:nvSpPr>
      <dsp:spPr>
        <a:xfrm>
          <a:off x="4429963" y="2775002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Краєзнавство</a:t>
          </a:r>
          <a:endParaRPr lang="ru-RU" sz="1700" kern="1200" dirty="0"/>
        </a:p>
      </dsp:txBody>
      <dsp:txXfrm>
        <a:off x="4429963" y="2775002"/>
        <a:ext cx="3582592" cy="659657"/>
      </dsp:txXfrm>
    </dsp:sp>
    <dsp:sp modelId="{7D9E0514-08FA-4F5F-8733-65FD63BF9463}">
      <dsp:nvSpPr>
        <dsp:cNvPr id="0" name=""/>
        <dsp:cNvSpPr/>
      </dsp:nvSpPr>
      <dsp:spPr>
        <a:xfrm>
          <a:off x="4160306" y="3622992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8505566"/>
              <a:satOff val="-39247"/>
              <a:lumOff val="144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3A6CBA-A830-4E7D-8ECE-CAD52A4BD09C}">
      <dsp:nvSpPr>
        <dsp:cNvPr id="0" name=""/>
        <dsp:cNvSpPr/>
      </dsp:nvSpPr>
      <dsp:spPr>
        <a:xfrm>
          <a:off x="4429963" y="3434660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Охорона довкілля</a:t>
          </a:r>
          <a:endParaRPr lang="ru-RU" sz="1700" kern="1200" dirty="0"/>
        </a:p>
      </dsp:txBody>
      <dsp:txXfrm>
        <a:off x="4429963" y="3434660"/>
        <a:ext cx="3582592" cy="659657"/>
      </dsp:txXfrm>
    </dsp:sp>
    <dsp:sp modelId="{099E2627-8177-4F48-9BB7-CE579281EFE2}">
      <dsp:nvSpPr>
        <dsp:cNvPr id="0" name=""/>
        <dsp:cNvSpPr/>
      </dsp:nvSpPr>
      <dsp:spPr>
        <a:xfrm>
          <a:off x="4160306" y="4282650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450630"/>
              <a:satOff val="-43607"/>
              <a:lumOff val="160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CFD794-4CF0-487D-86D0-7B7125C98EEA}">
      <dsp:nvSpPr>
        <dsp:cNvPr id="0" name=""/>
        <dsp:cNvSpPr/>
      </dsp:nvSpPr>
      <dsp:spPr>
        <a:xfrm>
          <a:off x="4429963" y="4094318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Здоровий спосіб життя</a:t>
          </a:r>
          <a:endParaRPr lang="ru-RU" sz="1700" kern="1200" dirty="0"/>
        </a:p>
      </dsp:txBody>
      <dsp:txXfrm>
        <a:off x="4429963" y="4094318"/>
        <a:ext cx="3582592" cy="659657"/>
      </dsp:txXfrm>
    </dsp:sp>
    <dsp:sp modelId="{D25E627E-8F3D-469D-BCA0-7C9AE2CF732F}">
      <dsp:nvSpPr>
        <dsp:cNvPr id="0" name=""/>
        <dsp:cNvSpPr/>
      </dsp:nvSpPr>
      <dsp:spPr>
        <a:xfrm>
          <a:off x="4160306" y="4942308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ED67D1-C4EE-402C-875C-F6D6CC127978}">
      <dsp:nvSpPr>
        <dsp:cNvPr id="0" name=""/>
        <dsp:cNvSpPr/>
      </dsp:nvSpPr>
      <dsp:spPr>
        <a:xfrm>
          <a:off x="4429963" y="4753975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Цивільна оборона, оборона України</a:t>
          </a:r>
          <a:endParaRPr lang="ru-RU" sz="1700" kern="1200" dirty="0"/>
        </a:p>
      </dsp:txBody>
      <dsp:txXfrm>
        <a:off x="4429963" y="4753975"/>
        <a:ext cx="3582592" cy="6596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7DF51-0D8E-4004-A441-F07B34F57EB8}">
      <dsp:nvSpPr>
        <dsp:cNvPr id="0" name=""/>
        <dsp:cNvSpPr/>
      </dsp:nvSpPr>
      <dsp:spPr>
        <a:xfrm>
          <a:off x="0" y="169333"/>
          <a:ext cx="2539999" cy="1524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Проектна </a:t>
          </a:r>
          <a:endParaRPr lang="ru-RU" sz="2600" kern="1200" dirty="0"/>
        </a:p>
      </dsp:txBody>
      <dsp:txXfrm>
        <a:off x="0" y="169333"/>
        <a:ext cx="2539999" cy="1524000"/>
      </dsp:txXfrm>
    </dsp:sp>
    <dsp:sp modelId="{1D62F38D-1C40-4EAC-BEBD-BE800A0B8E1A}">
      <dsp:nvSpPr>
        <dsp:cNvPr id="0" name=""/>
        <dsp:cNvSpPr/>
      </dsp:nvSpPr>
      <dsp:spPr>
        <a:xfrm>
          <a:off x="2794000" y="169333"/>
          <a:ext cx="2539999" cy="1524000"/>
        </a:xfrm>
        <a:prstGeom prst="rect">
          <a:avLst/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Особистісно зорієнтоване виховання </a:t>
          </a:r>
          <a:endParaRPr lang="ru-RU" sz="2600" kern="1200" dirty="0"/>
        </a:p>
      </dsp:txBody>
      <dsp:txXfrm>
        <a:off x="2794000" y="169333"/>
        <a:ext cx="2539999" cy="1524000"/>
      </dsp:txXfrm>
    </dsp:sp>
    <dsp:sp modelId="{ADA45283-32E3-49DD-AD46-51D3BE30EAFA}">
      <dsp:nvSpPr>
        <dsp:cNvPr id="0" name=""/>
        <dsp:cNvSpPr/>
      </dsp:nvSpPr>
      <dsp:spPr>
        <a:xfrm>
          <a:off x="5587999" y="169333"/>
          <a:ext cx="2539999" cy="1524000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err="1" smtClean="0"/>
            <a:t>Ейдотехніка</a:t>
          </a:r>
          <a:r>
            <a:rPr lang="uk-UA" sz="2600" kern="1200" dirty="0" smtClean="0"/>
            <a:t> </a:t>
          </a:r>
          <a:endParaRPr lang="ru-RU" sz="2600" kern="1200" dirty="0"/>
        </a:p>
      </dsp:txBody>
      <dsp:txXfrm>
        <a:off x="5587999" y="169333"/>
        <a:ext cx="2539999" cy="1524000"/>
      </dsp:txXfrm>
    </dsp:sp>
    <dsp:sp modelId="{DED35397-0F92-45D2-91D1-E76F5948389C}">
      <dsp:nvSpPr>
        <dsp:cNvPr id="0" name=""/>
        <dsp:cNvSpPr/>
      </dsp:nvSpPr>
      <dsp:spPr>
        <a:xfrm>
          <a:off x="0" y="1947333"/>
          <a:ext cx="2539999" cy="1524000"/>
        </a:xfrm>
        <a:prstGeom prst="rect">
          <a:avLst/>
        </a:prstGeom>
        <a:solidFill>
          <a:schemeClr val="accent5">
            <a:hueOff val="-2757504"/>
            <a:satOff val="-3835"/>
            <a:lumOff val="-1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Естетотерапія </a:t>
          </a:r>
          <a:endParaRPr lang="ru-RU" sz="2600" kern="1200" dirty="0"/>
        </a:p>
      </dsp:txBody>
      <dsp:txXfrm>
        <a:off x="0" y="1947333"/>
        <a:ext cx="2539999" cy="1524000"/>
      </dsp:txXfrm>
    </dsp:sp>
    <dsp:sp modelId="{7A6142EC-1600-4F15-8058-BDCEB5E1F0B1}">
      <dsp:nvSpPr>
        <dsp:cNvPr id="0" name=""/>
        <dsp:cNvSpPr/>
      </dsp:nvSpPr>
      <dsp:spPr>
        <a:xfrm>
          <a:off x="2794000" y="1947333"/>
          <a:ext cx="2539999" cy="1524000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Розвиток творчої особистості</a:t>
          </a:r>
          <a:endParaRPr lang="ru-RU" sz="2600" kern="1200" dirty="0"/>
        </a:p>
      </dsp:txBody>
      <dsp:txXfrm>
        <a:off x="2794000" y="1947333"/>
        <a:ext cx="2539999" cy="1524000"/>
      </dsp:txXfrm>
    </dsp:sp>
    <dsp:sp modelId="{F3EA8C46-9B4F-4E7D-8896-98B02D043AA6}">
      <dsp:nvSpPr>
        <dsp:cNvPr id="0" name=""/>
        <dsp:cNvSpPr/>
      </dsp:nvSpPr>
      <dsp:spPr>
        <a:xfrm>
          <a:off x="5587999" y="1947333"/>
          <a:ext cx="2539999" cy="1524000"/>
        </a:xfrm>
        <a:prstGeom prst="rect">
          <a:avLst/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Гуманно-особистісна</a:t>
          </a:r>
          <a:endParaRPr lang="ru-RU" sz="2600" kern="1200" dirty="0"/>
        </a:p>
      </dsp:txBody>
      <dsp:txXfrm>
        <a:off x="5587999" y="1947333"/>
        <a:ext cx="2539999" cy="1524000"/>
      </dsp:txXfrm>
    </dsp:sp>
    <dsp:sp modelId="{D25B2830-2BFB-40A8-AB78-8B4071B83716}">
      <dsp:nvSpPr>
        <dsp:cNvPr id="0" name=""/>
        <dsp:cNvSpPr/>
      </dsp:nvSpPr>
      <dsp:spPr>
        <a:xfrm>
          <a:off x="0" y="3725333"/>
          <a:ext cx="2539999" cy="1524000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Розвивального навчання</a:t>
          </a:r>
          <a:endParaRPr lang="ru-RU" sz="2600" kern="1200" dirty="0"/>
        </a:p>
      </dsp:txBody>
      <dsp:txXfrm>
        <a:off x="0" y="3725333"/>
        <a:ext cx="2539999" cy="1524000"/>
      </dsp:txXfrm>
    </dsp:sp>
    <dsp:sp modelId="{3C0E2FB9-B434-4AAD-9536-7B9D9A3A757B}">
      <dsp:nvSpPr>
        <dsp:cNvPr id="0" name=""/>
        <dsp:cNvSpPr/>
      </dsp:nvSpPr>
      <dsp:spPr>
        <a:xfrm>
          <a:off x="2794000" y="3725333"/>
          <a:ext cx="2539999" cy="1524000"/>
        </a:xfrm>
        <a:prstGeom prst="rect">
          <a:avLst/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Саморозвитку </a:t>
          </a:r>
          <a:r>
            <a:rPr lang="uk-UA" sz="2600" kern="1200" dirty="0" err="1" smtClean="0"/>
            <a:t>Монтессорі</a:t>
          </a:r>
          <a:endParaRPr lang="ru-RU" sz="2600" kern="1200" dirty="0"/>
        </a:p>
      </dsp:txBody>
      <dsp:txXfrm>
        <a:off x="2794000" y="3725333"/>
        <a:ext cx="2539999" cy="1524000"/>
      </dsp:txXfrm>
    </dsp:sp>
    <dsp:sp modelId="{65F5DA5D-6D1E-4935-85AD-233B98273DCD}">
      <dsp:nvSpPr>
        <dsp:cNvPr id="0" name=""/>
        <dsp:cNvSpPr/>
      </dsp:nvSpPr>
      <dsp:spPr>
        <a:xfrm>
          <a:off x="5587999" y="3725333"/>
          <a:ext cx="2539999" cy="152400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Співробітництва</a:t>
          </a:r>
          <a:endParaRPr lang="ru-RU" sz="2600" kern="1200" dirty="0"/>
        </a:p>
      </dsp:txBody>
      <dsp:txXfrm>
        <a:off x="5587999" y="3725333"/>
        <a:ext cx="2539999" cy="1524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F1148-1FD2-4086-BC34-D3517C1D7658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89B23-0EAF-484B-852E-8DB637B2C804}">
      <dsp:nvSpPr>
        <dsp:cNvPr id="0" name=""/>
        <dsp:cNvSpPr/>
      </dsp:nvSpPr>
      <dsp:spPr>
        <a:xfrm>
          <a:off x="0" y="0"/>
          <a:ext cx="1625600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Листопад</a:t>
          </a:r>
          <a:endParaRPr lang="ru-RU" sz="2700" kern="1200" dirty="0">
            <a:solidFill>
              <a:schemeClr val="accent5">
                <a:lumMod val="40000"/>
                <a:lumOff val="60000"/>
              </a:schemeClr>
            </a:solidFill>
          </a:endParaRPr>
        </a:p>
      </dsp:txBody>
      <dsp:txXfrm>
        <a:off x="0" y="0"/>
        <a:ext cx="1625600" cy="5418667"/>
      </dsp:txXfrm>
    </dsp:sp>
    <dsp:sp modelId="{21AA25BD-5FD7-4AD4-9B31-A23387B15C2C}">
      <dsp:nvSpPr>
        <dsp:cNvPr id="0" name=""/>
        <dsp:cNvSpPr/>
      </dsp:nvSpPr>
      <dsp:spPr>
        <a:xfrm>
          <a:off x="1747520" y="125941"/>
          <a:ext cx="6380480" cy="251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Концепція розвитку освіти. Виховання на цінностях.</a:t>
          </a:r>
          <a:endParaRPr lang="ru-RU" sz="3200" kern="1200" dirty="0"/>
        </a:p>
      </dsp:txBody>
      <dsp:txXfrm>
        <a:off x="1747520" y="125941"/>
        <a:ext cx="6380480" cy="2518833"/>
      </dsp:txXfrm>
    </dsp:sp>
    <dsp:sp modelId="{162E87EB-C214-4C8B-8B8A-A07A97D5140D}">
      <dsp:nvSpPr>
        <dsp:cNvPr id="0" name=""/>
        <dsp:cNvSpPr/>
      </dsp:nvSpPr>
      <dsp:spPr>
        <a:xfrm>
          <a:off x="1625599" y="2644775"/>
          <a:ext cx="65024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97F3B-1095-443F-8EC1-C48F48DBC59F}">
      <dsp:nvSpPr>
        <dsp:cNvPr id="0" name=""/>
        <dsp:cNvSpPr/>
      </dsp:nvSpPr>
      <dsp:spPr>
        <a:xfrm>
          <a:off x="1747520" y="2770716"/>
          <a:ext cx="6380480" cy="251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Стратегія національно-патріотичного виховання. Пріоритетні напрямки формування ціннісних  орієнтирів. </a:t>
          </a:r>
          <a:endParaRPr lang="ru-RU" sz="3200" kern="1200" dirty="0"/>
        </a:p>
      </dsp:txBody>
      <dsp:txXfrm>
        <a:off x="1747520" y="2770716"/>
        <a:ext cx="6380480" cy="2518833"/>
      </dsp:txXfrm>
    </dsp:sp>
    <dsp:sp modelId="{E99906FD-6D85-4CFC-9829-B9385B4AE82C}">
      <dsp:nvSpPr>
        <dsp:cNvPr id="0" name=""/>
        <dsp:cNvSpPr/>
      </dsp:nvSpPr>
      <dsp:spPr>
        <a:xfrm>
          <a:off x="1625599" y="5289550"/>
          <a:ext cx="65024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C5040-3430-4A13-BA07-A480541C317D}">
      <dsp:nvSpPr>
        <dsp:cNvPr id="0" name=""/>
        <dsp:cNvSpPr/>
      </dsp:nvSpPr>
      <dsp:spPr>
        <a:xfrm>
          <a:off x="1170731" y="445110"/>
          <a:ext cx="1665076" cy="111060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Фестивалі</a:t>
          </a:r>
          <a:endParaRPr lang="ru-RU" sz="2200" kern="1200" dirty="0"/>
        </a:p>
      </dsp:txBody>
      <dsp:txXfrm>
        <a:off x="1437143" y="445110"/>
        <a:ext cx="1398664" cy="1110606"/>
      </dsp:txXfrm>
    </dsp:sp>
    <dsp:sp modelId="{1BFFBB9C-6BC2-46EB-9679-5BC8D56B85D2}">
      <dsp:nvSpPr>
        <dsp:cNvPr id="0" name=""/>
        <dsp:cNvSpPr/>
      </dsp:nvSpPr>
      <dsp:spPr>
        <a:xfrm>
          <a:off x="1170731" y="1555716"/>
          <a:ext cx="1665076" cy="111060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Конкурси</a:t>
          </a:r>
          <a:endParaRPr lang="ru-RU" sz="2200" kern="1200" dirty="0"/>
        </a:p>
      </dsp:txBody>
      <dsp:txXfrm>
        <a:off x="1437143" y="1555716"/>
        <a:ext cx="1398664" cy="1110606"/>
      </dsp:txXfrm>
    </dsp:sp>
    <dsp:sp modelId="{F9A45802-DCC5-437C-9937-C141A0895070}">
      <dsp:nvSpPr>
        <dsp:cNvPr id="0" name=""/>
        <dsp:cNvSpPr/>
      </dsp:nvSpPr>
      <dsp:spPr>
        <a:xfrm>
          <a:off x="1170731" y="2666322"/>
          <a:ext cx="1665076" cy="111060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Проекти </a:t>
          </a:r>
          <a:endParaRPr lang="ru-RU" sz="2200" kern="1200" dirty="0"/>
        </a:p>
      </dsp:txBody>
      <dsp:txXfrm>
        <a:off x="1437143" y="2666322"/>
        <a:ext cx="1398664" cy="1110606"/>
      </dsp:txXfrm>
    </dsp:sp>
    <dsp:sp modelId="{EE4D4286-2813-4F90-91F2-BECBD45B0669}">
      <dsp:nvSpPr>
        <dsp:cNvPr id="0" name=""/>
        <dsp:cNvSpPr/>
      </dsp:nvSpPr>
      <dsp:spPr>
        <a:xfrm>
          <a:off x="1170731" y="3776929"/>
          <a:ext cx="1665076" cy="111060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Творчі роботи</a:t>
          </a:r>
          <a:endParaRPr lang="ru-RU" sz="2200" kern="1200" dirty="0"/>
        </a:p>
      </dsp:txBody>
      <dsp:txXfrm>
        <a:off x="1437143" y="3776929"/>
        <a:ext cx="1398664" cy="1110606"/>
      </dsp:txXfrm>
    </dsp:sp>
    <dsp:sp modelId="{B1BC348C-57F2-402A-A7DC-CBBB60CB6471}">
      <dsp:nvSpPr>
        <dsp:cNvPr id="0" name=""/>
        <dsp:cNvSpPr/>
      </dsp:nvSpPr>
      <dsp:spPr>
        <a:xfrm>
          <a:off x="282690" y="1089"/>
          <a:ext cx="1110051" cy="11100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Обдаровані діти</a:t>
          </a:r>
          <a:endParaRPr lang="ru-RU" sz="1200" kern="1200" dirty="0"/>
        </a:p>
      </dsp:txBody>
      <dsp:txXfrm>
        <a:off x="445253" y="163652"/>
        <a:ext cx="784925" cy="7849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169AA-F90B-4F4E-9F46-5823E3240087}">
      <dsp:nvSpPr>
        <dsp:cNvPr id="0" name=""/>
        <dsp:cNvSpPr/>
      </dsp:nvSpPr>
      <dsp:spPr>
        <a:xfrm>
          <a:off x="3007067" y="35217"/>
          <a:ext cx="2324322" cy="2324322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err="1" smtClean="0"/>
            <a:t>Презантація</a:t>
          </a:r>
          <a:r>
            <a:rPr lang="uk-UA" sz="1500" kern="1200" dirty="0" smtClean="0"/>
            <a:t> </a:t>
          </a:r>
          <a:endParaRPr lang="ru-RU" sz="1500" kern="1200" dirty="0"/>
        </a:p>
      </dsp:txBody>
      <dsp:txXfrm>
        <a:off x="3588148" y="1197378"/>
        <a:ext cx="1162161" cy="1162161"/>
      </dsp:txXfrm>
    </dsp:sp>
    <dsp:sp modelId="{0529FAD4-7032-4599-B484-A09701DE493C}">
      <dsp:nvSpPr>
        <dsp:cNvPr id="0" name=""/>
        <dsp:cNvSpPr/>
      </dsp:nvSpPr>
      <dsp:spPr>
        <a:xfrm>
          <a:off x="1844905" y="2359540"/>
          <a:ext cx="2324322" cy="2324322"/>
        </a:xfrm>
        <a:prstGeom prst="triangle">
          <a:avLst/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Проект </a:t>
          </a:r>
          <a:endParaRPr lang="ru-RU" sz="1500" kern="1200" dirty="0"/>
        </a:p>
      </dsp:txBody>
      <dsp:txXfrm>
        <a:off x="2425986" y="3521701"/>
        <a:ext cx="1162161" cy="1162161"/>
      </dsp:txXfrm>
    </dsp:sp>
    <dsp:sp modelId="{F1A3456D-55D7-42DA-93A6-B6C1F084EA9B}">
      <dsp:nvSpPr>
        <dsp:cNvPr id="0" name=""/>
        <dsp:cNvSpPr/>
      </dsp:nvSpPr>
      <dsp:spPr>
        <a:xfrm rot="10800000">
          <a:off x="3007067" y="2359540"/>
          <a:ext cx="2324322" cy="2324322"/>
        </a:xfrm>
        <a:prstGeom prst="triangl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Фотоархів</a:t>
          </a:r>
          <a:endParaRPr lang="ru-RU" sz="1500" kern="1200" dirty="0"/>
        </a:p>
      </dsp:txBody>
      <dsp:txXfrm rot="10800000">
        <a:off x="3588147" y="2359540"/>
        <a:ext cx="1162161" cy="1162161"/>
      </dsp:txXfrm>
    </dsp:sp>
    <dsp:sp modelId="{4712E7E5-EE5F-4F45-989C-5B0754152F93}">
      <dsp:nvSpPr>
        <dsp:cNvPr id="0" name=""/>
        <dsp:cNvSpPr/>
      </dsp:nvSpPr>
      <dsp:spPr>
        <a:xfrm>
          <a:off x="4169228" y="2359540"/>
          <a:ext cx="2324322" cy="2324322"/>
        </a:xfrm>
        <a:prstGeom prst="triangle">
          <a:avLst/>
        </a:prstGeom>
        <a:solidFill>
          <a:schemeClr val="accent5">
            <a:hueOff val="-2757504"/>
            <a:satOff val="-3835"/>
            <a:lumOff val="-147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Акція </a:t>
          </a:r>
          <a:endParaRPr lang="ru-RU" sz="1500" kern="1200" dirty="0"/>
        </a:p>
      </dsp:txBody>
      <dsp:txXfrm>
        <a:off x="4750309" y="3521701"/>
        <a:ext cx="1162161" cy="1162161"/>
      </dsp:txXfrm>
    </dsp:sp>
    <dsp:sp modelId="{7642D159-B027-443C-A67D-43C516AEB6DC}">
      <dsp:nvSpPr>
        <dsp:cNvPr id="0" name=""/>
        <dsp:cNvSpPr/>
      </dsp:nvSpPr>
      <dsp:spPr>
        <a:xfrm>
          <a:off x="682744" y="4683862"/>
          <a:ext cx="2324322" cy="2324322"/>
        </a:xfrm>
        <a:prstGeom prst="triangl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Флеш-</a:t>
          </a:r>
          <a:r>
            <a:rPr lang="uk-UA" sz="1500" kern="1200" dirty="0" err="1" smtClean="0"/>
            <a:t>моб</a:t>
          </a:r>
          <a:r>
            <a:rPr lang="uk-UA" sz="1500" kern="1200" dirty="0" smtClean="0"/>
            <a:t> </a:t>
          </a:r>
          <a:endParaRPr lang="ru-RU" sz="1500" kern="1200" dirty="0"/>
        </a:p>
      </dsp:txBody>
      <dsp:txXfrm>
        <a:off x="1263825" y="5846023"/>
        <a:ext cx="1162161" cy="1162161"/>
      </dsp:txXfrm>
    </dsp:sp>
    <dsp:sp modelId="{7163D596-6E95-47EF-885B-F32B3AC7874E}">
      <dsp:nvSpPr>
        <dsp:cNvPr id="0" name=""/>
        <dsp:cNvSpPr/>
      </dsp:nvSpPr>
      <dsp:spPr>
        <a:xfrm rot="10800000">
          <a:off x="1844905" y="4683862"/>
          <a:ext cx="2324322" cy="2324322"/>
        </a:xfrm>
        <a:prstGeom prst="triangle">
          <a:avLst/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err="1" smtClean="0"/>
            <a:t>Квест</a:t>
          </a:r>
          <a:r>
            <a:rPr lang="uk-UA" sz="1500" kern="1200" dirty="0" smtClean="0"/>
            <a:t> </a:t>
          </a:r>
          <a:endParaRPr lang="ru-RU" sz="1500" kern="1200" dirty="0"/>
        </a:p>
      </dsp:txBody>
      <dsp:txXfrm rot="10800000">
        <a:off x="2425985" y="4683862"/>
        <a:ext cx="1162161" cy="1162161"/>
      </dsp:txXfrm>
    </dsp:sp>
    <dsp:sp modelId="{AE7334ED-FE22-4A74-AE8C-7E6FA3E55630}">
      <dsp:nvSpPr>
        <dsp:cNvPr id="0" name=""/>
        <dsp:cNvSpPr/>
      </dsp:nvSpPr>
      <dsp:spPr>
        <a:xfrm>
          <a:off x="3007067" y="4683862"/>
          <a:ext cx="2324322" cy="2324322"/>
        </a:xfrm>
        <a:prstGeom prst="triangl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Тренінг</a:t>
          </a:r>
          <a:endParaRPr lang="ru-RU" sz="1500" kern="1200" dirty="0"/>
        </a:p>
      </dsp:txBody>
      <dsp:txXfrm>
        <a:off x="3588148" y="5846023"/>
        <a:ext cx="1162161" cy="1162161"/>
      </dsp:txXfrm>
    </dsp:sp>
    <dsp:sp modelId="{D2DC6E3E-8ECE-4137-ADA3-A31259CC3890}">
      <dsp:nvSpPr>
        <dsp:cNvPr id="0" name=""/>
        <dsp:cNvSpPr/>
      </dsp:nvSpPr>
      <dsp:spPr>
        <a:xfrm rot="10800000">
          <a:off x="4169228" y="4683862"/>
          <a:ext cx="2324322" cy="2324322"/>
        </a:xfrm>
        <a:prstGeom prst="triangle">
          <a:avLst/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Колаж </a:t>
          </a:r>
          <a:endParaRPr lang="ru-RU" sz="1500" kern="1200" dirty="0"/>
        </a:p>
      </dsp:txBody>
      <dsp:txXfrm rot="10800000">
        <a:off x="4750308" y="4683862"/>
        <a:ext cx="1162161" cy="1162161"/>
      </dsp:txXfrm>
    </dsp:sp>
    <dsp:sp modelId="{D54294E2-2603-47C1-BAFB-799F5560ACEB}">
      <dsp:nvSpPr>
        <dsp:cNvPr id="0" name=""/>
        <dsp:cNvSpPr/>
      </dsp:nvSpPr>
      <dsp:spPr>
        <a:xfrm>
          <a:off x="5331389" y="4683862"/>
          <a:ext cx="2324322" cy="2324322"/>
        </a:xfrm>
        <a:prstGeom prst="triangl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Генератор ідей</a:t>
          </a:r>
          <a:endParaRPr lang="ru-RU" sz="1500" kern="1200" dirty="0"/>
        </a:p>
      </dsp:txBody>
      <dsp:txXfrm>
        <a:off x="5912470" y="5846023"/>
        <a:ext cx="1162161" cy="11621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3BAFA-78ED-44EB-8A78-6F6E942326B6}">
      <dsp:nvSpPr>
        <dsp:cNvPr id="0" name=""/>
        <dsp:cNvSpPr/>
      </dsp:nvSpPr>
      <dsp:spPr>
        <a:xfrm>
          <a:off x="812608" y="698"/>
          <a:ext cx="2144350" cy="8168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Український сувенір</a:t>
          </a:r>
          <a:endParaRPr lang="ru-RU" sz="1800" kern="1200" dirty="0"/>
        </a:p>
      </dsp:txBody>
      <dsp:txXfrm>
        <a:off x="836534" y="24624"/>
        <a:ext cx="2096498" cy="769043"/>
      </dsp:txXfrm>
    </dsp:sp>
    <dsp:sp modelId="{42A33D0D-E8ED-412F-8BA8-10BDB204793D}">
      <dsp:nvSpPr>
        <dsp:cNvPr id="0" name=""/>
        <dsp:cNvSpPr/>
      </dsp:nvSpPr>
      <dsp:spPr>
        <a:xfrm rot="5400000">
          <a:off x="1731615" y="838016"/>
          <a:ext cx="306335" cy="367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1774502" y="868649"/>
        <a:ext cx="220562" cy="214435"/>
      </dsp:txXfrm>
    </dsp:sp>
    <dsp:sp modelId="{35BD8DB8-EB4F-4DB4-A71B-8B35586845C5}">
      <dsp:nvSpPr>
        <dsp:cNvPr id="0" name=""/>
        <dsp:cNvSpPr/>
      </dsp:nvSpPr>
      <dsp:spPr>
        <a:xfrm>
          <a:off x="812608" y="1226041"/>
          <a:ext cx="2144350" cy="816895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Всеукраїнська акція «Запали свічку»</a:t>
          </a:r>
          <a:endParaRPr lang="ru-RU" sz="1800" kern="1200" dirty="0"/>
        </a:p>
      </dsp:txBody>
      <dsp:txXfrm>
        <a:off x="836534" y="1249967"/>
        <a:ext cx="2096498" cy="769043"/>
      </dsp:txXfrm>
    </dsp:sp>
    <dsp:sp modelId="{92F255D9-D2A2-4445-BF0F-6FE4C9EABAC2}">
      <dsp:nvSpPr>
        <dsp:cNvPr id="0" name=""/>
        <dsp:cNvSpPr/>
      </dsp:nvSpPr>
      <dsp:spPr>
        <a:xfrm rot="5400000">
          <a:off x="1731615" y="2063359"/>
          <a:ext cx="306335" cy="367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1774502" y="2093992"/>
        <a:ext cx="220562" cy="214435"/>
      </dsp:txXfrm>
    </dsp:sp>
    <dsp:sp modelId="{DAAFBA6A-51E3-40B7-BAB1-06DB7C34DDF4}">
      <dsp:nvSpPr>
        <dsp:cNvPr id="0" name=""/>
        <dsp:cNvSpPr/>
      </dsp:nvSpPr>
      <dsp:spPr>
        <a:xfrm>
          <a:off x="812608" y="2451384"/>
          <a:ext cx="2144350" cy="816895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День Збройних Сил України</a:t>
          </a:r>
          <a:endParaRPr lang="ru-RU" sz="1800" kern="1200" dirty="0"/>
        </a:p>
      </dsp:txBody>
      <dsp:txXfrm>
        <a:off x="836534" y="2475310"/>
        <a:ext cx="2096498" cy="769043"/>
      </dsp:txXfrm>
    </dsp:sp>
    <dsp:sp modelId="{F7DCE9BB-10A4-4F35-8067-A157EA99FF32}">
      <dsp:nvSpPr>
        <dsp:cNvPr id="0" name=""/>
        <dsp:cNvSpPr/>
      </dsp:nvSpPr>
      <dsp:spPr>
        <a:xfrm rot="5400000">
          <a:off x="1731615" y="3288702"/>
          <a:ext cx="306335" cy="367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1774502" y="3319335"/>
        <a:ext cx="220562" cy="214435"/>
      </dsp:txXfrm>
    </dsp:sp>
    <dsp:sp modelId="{EA5F0321-961D-4700-BD77-F003D3020A09}">
      <dsp:nvSpPr>
        <dsp:cNvPr id="0" name=""/>
        <dsp:cNvSpPr/>
      </dsp:nvSpPr>
      <dsp:spPr>
        <a:xfrm>
          <a:off x="812608" y="3676728"/>
          <a:ext cx="2144350" cy="816895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Новорічні композиції</a:t>
          </a:r>
          <a:endParaRPr lang="ru-RU" sz="1800" kern="1200" dirty="0"/>
        </a:p>
      </dsp:txBody>
      <dsp:txXfrm>
        <a:off x="836534" y="3700654"/>
        <a:ext cx="2096498" cy="769043"/>
      </dsp:txXfrm>
    </dsp:sp>
    <dsp:sp modelId="{3957F4AA-4A60-44B4-9E11-5978DBF560F9}">
      <dsp:nvSpPr>
        <dsp:cNvPr id="0" name=""/>
        <dsp:cNvSpPr/>
      </dsp:nvSpPr>
      <dsp:spPr>
        <a:xfrm rot="5400000">
          <a:off x="1731615" y="4514045"/>
          <a:ext cx="306335" cy="367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1774502" y="4544678"/>
        <a:ext cx="220562" cy="214435"/>
      </dsp:txXfrm>
    </dsp:sp>
    <dsp:sp modelId="{9BFF0E24-7063-4644-B5FD-DC6E2E24F8CA}">
      <dsp:nvSpPr>
        <dsp:cNvPr id="0" name=""/>
        <dsp:cNvSpPr/>
      </dsp:nvSpPr>
      <dsp:spPr>
        <a:xfrm>
          <a:off x="812608" y="4902071"/>
          <a:ext cx="2144350" cy="816895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День Святого Миколая</a:t>
          </a:r>
          <a:endParaRPr lang="ru-RU" sz="1800" kern="1200" dirty="0"/>
        </a:p>
      </dsp:txBody>
      <dsp:txXfrm>
        <a:off x="836534" y="4925997"/>
        <a:ext cx="2096498" cy="7690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84808-FE4B-4C31-B8FD-7369789FAFAA}">
      <dsp:nvSpPr>
        <dsp:cNvPr id="0" name=""/>
        <dsp:cNvSpPr/>
      </dsp:nvSpPr>
      <dsp:spPr>
        <a:xfrm>
          <a:off x="0" y="805926"/>
          <a:ext cx="10135118" cy="142806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520ADD-B099-44EF-8FFD-EC77073048AA}">
      <dsp:nvSpPr>
        <dsp:cNvPr id="0" name=""/>
        <dsp:cNvSpPr/>
      </dsp:nvSpPr>
      <dsp:spPr>
        <a:xfrm>
          <a:off x="305931" y="786569"/>
          <a:ext cx="2974495" cy="27937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596505-E365-4596-AD4D-B2F105759FCF}">
      <dsp:nvSpPr>
        <dsp:cNvPr id="0" name=""/>
        <dsp:cNvSpPr/>
      </dsp:nvSpPr>
      <dsp:spPr>
        <a:xfrm rot="10800000">
          <a:off x="425532" y="5030400"/>
          <a:ext cx="2735294" cy="10614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Збори</a:t>
          </a:r>
          <a:endParaRPr lang="ru-RU" sz="2900" kern="1200" dirty="0"/>
        </a:p>
      </dsp:txBody>
      <dsp:txXfrm rot="10800000">
        <a:off x="458176" y="5030400"/>
        <a:ext cx="2670006" cy="1028822"/>
      </dsp:txXfrm>
    </dsp:sp>
    <dsp:sp modelId="{7EBE3140-5628-4C0A-97C0-F02A638A1E1E}">
      <dsp:nvSpPr>
        <dsp:cNvPr id="0" name=""/>
        <dsp:cNvSpPr/>
      </dsp:nvSpPr>
      <dsp:spPr>
        <a:xfrm>
          <a:off x="3553956" y="694272"/>
          <a:ext cx="2912787" cy="26594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E8C8C4-562F-4D9D-8C98-2ECCF2351631}">
      <dsp:nvSpPr>
        <dsp:cNvPr id="0" name=""/>
        <dsp:cNvSpPr/>
      </dsp:nvSpPr>
      <dsp:spPr>
        <a:xfrm rot="10800000">
          <a:off x="3642703" y="4491781"/>
          <a:ext cx="2735294" cy="1699372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Батьківський комітет</a:t>
          </a:r>
          <a:endParaRPr lang="ru-RU" sz="2900" kern="1200" dirty="0"/>
        </a:p>
      </dsp:txBody>
      <dsp:txXfrm rot="10800000">
        <a:off x="3694965" y="4491781"/>
        <a:ext cx="2630770" cy="1647110"/>
      </dsp:txXfrm>
    </dsp:sp>
    <dsp:sp modelId="{BF54B9E1-A68C-4E26-BC9F-E10050C21CEF}">
      <dsp:nvSpPr>
        <dsp:cNvPr id="0" name=""/>
        <dsp:cNvSpPr/>
      </dsp:nvSpPr>
      <dsp:spPr>
        <a:xfrm>
          <a:off x="6740273" y="705286"/>
          <a:ext cx="3088912" cy="2757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A7A8AF-22C3-45B2-9677-EF3568A6A607}">
      <dsp:nvSpPr>
        <dsp:cNvPr id="0" name=""/>
        <dsp:cNvSpPr/>
      </dsp:nvSpPr>
      <dsp:spPr>
        <a:xfrm rot="10800000">
          <a:off x="6917082" y="4732514"/>
          <a:ext cx="2735294" cy="145864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Індивідуальна робота</a:t>
          </a:r>
          <a:endParaRPr lang="ru-RU" sz="2900" kern="1200" dirty="0"/>
        </a:p>
      </dsp:txBody>
      <dsp:txXfrm rot="10800000">
        <a:off x="6961940" y="4732514"/>
        <a:ext cx="2645578" cy="14137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ECFB1-F301-4342-912A-65DA8A6D2D01}">
      <dsp:nvSpPr>
        <dsp:cNvPr id="0" name=""/>
        <dsp:cNvSpPr/>
      </dsp:nvSpPr>
      <dsp:spPr>
        <a:xfrm>
          <a:off x="1612879" y="569935"/>
          <a:ext cx="5521091" cy="16354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Лідерство</a:t>
          </a:r>
          <a:endParaRPr lang="ru-RU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Крок вперед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Довіра</a:t>
          </a:r>
          <a:endParaRPr lang="ru-RU" sz="2500" kern="1200" dirty="0"/>
        </a:p>
      </dsp:txBody>
      <dsp:txXfrm>
        <a:off x="2810809" y="569935"/>
        <a:ext cx="4323161" cy="1635452"/>
      </dsp:txXfrm>
    </dsp:sp>
    <dsp:sp modelId="{0C0F54E6-A4D8-4567-B211-9DA614E02293}">
      <dsp:nvSpPr>
        <dsp:cNvPr id="0" name=""/>
        <dsp:cNvSpPr/>
      </dsp:nvSpPr>
      <dsp:spPr>
        <a:xfrm>
          <a:off x="5585563" y="65300"/>
          <a:ext cx="3826704" cy="24817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C4835-C4E3-4E4C-A5AC-ACC5C4DCA604}">
      <dsp:nvSpPr>
        <dsp:cNvPr id="0" name=""/>
        <dsp:cNvSpPr/>
      </dsp:nvSpPr>
      <dsp:spPr>
        <a:xfrm>
          <a:off x="451383" y="2816591"/>
          <a:ext cx="6073489" cy="1635452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Колектив </a:t>
          </a:r>
          <a:endParaRPr lang="ru-RU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Спільний результат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Співпраця </a:t>
          </a:r>
          <a:endParaRPr lang="ru-RU" sz="2500" kern="1200" dirty="0"/>
        </a:p>
      </dsp:txBody>
      <dsp:txXfrm>
        <a:off x="1769169" y="2816591"/>
        <a:ext cx="4755704" cy="1635452"/>
      </dsp:txXfrm>
    </dsp:sp>
    <dsp:sp modelId="{4F5D40D5-8CF7-41F2-9094-E59D47513BCC}">
      <dsp:nvSpPr>
        <dsp:cNvPr id="0" name=""/>
        <dsp:cNvSpPr/>
      </dsp:nvSpPr>
      <dsp:spPr>
        <a:xfrm>
          <a:off x="5836667" y="2740625"/>
          <a:ext cx="3383976" cy="18683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F27ED5-3BFC-4C91-9080-99845ED6107B}">
      <dsp:nvSpPr>
        <dsp:cNvPr id="0" name=""/>
        <dsp:cNvSpPr/>
      </dsp:nvSpPr>
      <dsp:spPr>
        <a:xfrm>
          <a:off x="149462" y="4910287"/>
          <a:ext cx="6018375" cy="1635452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Дієвість </a:t>
          </a:r>
          <a:endParaRPr lang="ru-RU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Подорожі 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Участь </a:t>
          </a:r>
          <a:endParaRPr lang="ru-RU" sz="2500" kern="1200" dirty="0"/>
        </a:p>
      </dsp:txBody>
      <dsp:txXfrm>
        <a:off x="1455289" y="4910287"/>
        <a:ext cx="4712548" cy="1635452"/>
      </dsp:txXfrm>
    </dsp:sp>
    <dsp:sp modelId="{FF51C9D6-B335-48C8-8FE8-8C4B78B95822}">
      <dsp:nvSpPr>
        <dsp:cNvPr id="0" name=""/>
        <dsp:cNvSpPr/>
      </dsp:nvSpPr>
      <dsp:spPr>
        <a:xfrm>
          <a:off x="4543156" y="4680389"/>
          <a:ext cx="4052500" cy="20656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CB32-370A-49DD-98FA-1E3136456C11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7823-B503-4675-A6D9-860E51E23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93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CB32-370A-49DD-98FA-1E3136456C11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7823-B503-4675-A6D9-860E51E23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08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CB32-370A-49DD-98FA-1E3136456C11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7823-B503-4675-A6D9-860E51E23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84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CB32-370A-49DD-98FA-1E3136456C11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7823-B503-4675-A6D9-860E51E23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50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CB32-370A-49DD-98FA-1E3136456C11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7823-B503-4675-A6D9-860E51E23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03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CB32-370A-49DD-98FA-1E3136456C11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7823-B503-4675-A6D9-860E51E23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348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CB32-370A-49DD-98FA-1E3136456C11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7823-B503-4675-A6D9-860E51E23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03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CB32-370A-49DD-98FA-1E3136456C11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7823-B503-4675-A6D9-860E51E23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02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CB32-370A-49DD-98FA-1E3136456C11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7823-B503-4675-A6D9-860E51E23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74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CB32-370A-49DD-98FA-1E3136456C11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7823-B503-4675-A6D9-860E51E23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1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CB32-370A-49DD-98FA-1E3136456C11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7823-B503-4675-A6D9-860E51E23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2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accent6">
                <a:lumMod val="60000"/>
                <a:lumOff val="40000"/>
              </a:schemeClr>
            </a:gs>
            <a:gs pos="4000">
              <a:schemeClr val="accent6">
                <a:lumMod val="75000"/>
              </a:schemeClr>
            </a:gs>
            <a:gs pos="58000">
              <a:srgbClr val="7030A0">
                <a:lumMod val="99000"/>
              </a:srgbClr>
            </a:gs>
            <a:gs pos="8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CCB32-370A-49DD-98FA-1E3136456C11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67823-B503-4675-A6D9-860E51E23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6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964" y="190004"/>
            <a:ext cx="9144000" cy="1764291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Оновлена освіта, освітнє середовище</a:t>
            </a:r>
            <a:endParaRPr lang="ru-RU" dirty="0">
              <a:ln w="0"/>
              <a:solidFill>
                <a:schemeClr val="accent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175169"/>
            <a:ext cx="9144000" cy="436418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м/о класних керівників </a:t>
            </a:r>
            <a:r>
              <a:rPr lang="uk-UA" dirty="0" err="1" smtClean="0"/>
              <a:t>Очеретинської</a:t>
            </a:r>
            <a:r>
              <a:rPr lang="uk-UA" dirty="0" smtClean="0"/>
              <a:t> </a:t>
            </a:r>
            <a:r>
              <a:rPr lang="uk-UA" dirty="0" err="1" smtClean="0"/>
              <a:t>зош</a:t>
            </a:r>
            <a:r>
              <a:rPr lang="uk-UA" dirty="0" smtClean="0"/>
              <a:t> І – ІІІ ступенів 2016 – 2017  р.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4" r="9922"/>
          <a:stretch/>
        </p:blipFill>
        <p:spPr>
          <a:xfrm>
            <a:off x="7655627" y="1505687"/>
            <a:ext cx="4334493" cy="45596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99" y="2806357"/>
            <a:ext cx="3240511" cy="3368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58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Нормативні документи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8" t="12656" r="33924" b="13483"/>
          <a:stretch/>
        </p:blipFill>
        <p:spPr>
          <a:xfrm>
            <a:off x="415636" y="1690688"/>
            <a:ext cx="3226187" cy="45051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1" t="14357" r="28729" b="4037"/>
          <a:stretch/>
        </p:blipFill>
        <p:spPr>
          <a:xfrm>
            <a:off x="3962456" y="1690687"/>
            <a:ext cx="3660427" cy="4505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8" t="8878" r="28965" b="4227"/>
          <a:stretch/>
        </p:blipFill>
        <p:spPr>
          <a:xfrm>
            <a:off x="7943516" y="1690687"/>
            <a:ext cx="3555144" cy="450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6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73" y="101787"/>
            <a:ext cx="3309823" cy="3779747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План роботи </a:t>
            </a:r>
            <a:br>
              <a:rPr lang="uk-UA" dirty="0" smtClean="0">
                <a:ln w="0"/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</a:b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 м/о класних </a:t>
            </a:r>
            <a:br>
              <a:rPr lang="uk-UA" dirty="0" smtClean="0">
                <a:ln w="0"/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</a:b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керівників</a:t>
            </a:r>
            <a:endParaRPr lang="ru-RU" dirty="0">
              <a:ln w="0"/>
              <a:solidFill>
                <a:schemeClr val="accent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57788478"/>
              </p:ext>
            </p:extLst>
          </p:nvPr>
        </p:nvGraphicFramePr>
        <p:xfrm>
          <a:off x="3683518" y="5517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234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63" y="271819"/>
            <a:ext cx="3201955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Форми проведення</a:t>
            </a:r>
            <a:endParaRPr lang="ru-RU" dirty="0">
              <a:ln w="0"/>
              <a:solidFill>
                <a:schemeClr val="accent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4923669"/>
              </p:ext>
            </p:extLst>
          </p:nvPr>
        </p:nvGraphicFramePr>
        <p:xfrm>
          <a:off x="3627534" y="78498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091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74" y="66545"/>
            <a:ext cx="7242110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Технології  класних керівників</a:t>
            </a:r>
            <a:endParaRPr lang="ru-RU" dirty="0">
              <a:ln w="0"/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02103384"/>
              </p:ext>
            </p:extLst>
          </p:nvPr>
        </p:nvGraphicFramePr>
        <p:xfrm>
          <a:off x="1761413" y="125151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234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89" y="0"/>
            <a:ext cx="3500535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План засідань</a:t>
            </a:r>
            <a:endParaRPr lang="ru-RU" dirty="0">
              <a:ln w="0"/>
              <a:solidFill>
                <a:schemeClr val="accent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65881795"/>
              </p:ext>
            </p:extLst>
          </p:nvPr>
        </p:nvGraphicFramePr>
        <p:xfrm>
          <a:off x="4064000" y="9436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95843078"/>
              </p:ext>
            </p:extLst>
          </p:nvPr>
        </p:nvGraphicFramePr>
        <p:xfrm>
          <a:off x="193870" y="1325563"/>
          <a:ext cx="3118498" cy="488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2594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21" y="65315"/>
            <a:ext cx="3771122" cy="111219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Форми роботи</a:t>
            </a:r>
            <a:endParaRPr lang="ru-RU" dirty="0">
              <a:ln w="0"/>
              <a:solidFill>
                <a:schemeClr val="accent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68884954"/>
              </p:ext>
            </p:extLst>
          </p:nvPr>
        </p:nvGraphicFramePr>
        <p:xfrm>
          <a:off x="3853543" y="-185404"/>
          <a:ext cx="8338457" cy="704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98952722"/>
              </p:ext>
            </p:extLst>
          </p:nvPr>
        </p:nvGraphicFramePr>
        <p:xfrm>
          <a:off x="0" y="1063690"/>
          <a:ext cx="3769567" cy="5719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2574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199" y="0"/>
            <a:ext cx="4862804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Робота з батьками</a:t>
            </a:r>
            <a:endParaRPr lang="ru-RU" dirty="0">
              <a:ln w="0"/>
              <a:solidFill>
                <a:schemeClr val="accent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36852760"/>
              </p:ext>
            </p:extLst>
          </p:nvPr>
        </p:nvGraphicFramePr>
        <p:xfrm>
          <a:off x="781698" y="298580"/>
          <a:ext cx="10135118" cy="675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708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74976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Самоврядування </a:t>
            </a:r>
            <a:endParaRPr lang="ru-RU" dirty="0">
              <a:ln w="0"/>
              <a:solidFill>
                <a:schemeClr val="accent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97557513"/>
              </p:ext>
            </p:extLst>
          </p:nvPr>
        </p:nvGraphicFramePr>
        <p:xfrm>
          <a:off x="2556586" y="-223935"/>
          <a:ext cx="9635413" cy="6746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776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259</Words>
  <Application>Microsoft Office PowerPoint</Application>
  <PresentationFormat>Широкоэкранный</PresentationFormat>
  <Paragraphs>82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Оновлена освіта, освітнє середовище</vt:lpstr>
      <vt:lpstr>Нормативні документи</vt:lpstr>
      <vt:lpstr>План роботи   м/о класних  керівників</vt:lpstr>
      <vt:lpstr>Форми проведення</vt:lpstr>
      <vt:lpstr>Технології  класних керівників</vt:lpstr>
      <vt:lpstr>План засідань</vt:lpstr>
      <vt:lpstr>Форми роботи</vt:lpstr>
      <vt:lpstr>Робота з батьками</vt:lpstr>
      <vt:lpstr>Самоврядування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Ливия Евфросиния</dc:creator>
  <cp:lastModifiedBy>Ливия Евфросиния</cp:lastModifiedBy>
  <cp:revision>16</cp:revision>
  <dcterms:created xsi:type="dcterms:W3CDTF">2016-11-12T17:25:46Z</dcterms:created>
  <dcterms:modified xsi:type="dcterms:W3CDTF">2016-11-12T19:49:54Z</dcterms:modified>
</cp:coreProperties>
</file>