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76" r:id="rId5"/>
    <p:sldId id="277" r:id="rId6"/>
    <p:sldId id="267" r:id="rId7"/>
    <p:sldId id="278" r:id="rId8"/>
    <p:sldId id="257" r:id="rId9"/>
    <p:sldId id="258" r:id="rId10"/>
    <p:sldId id="259" r:id="rId11"/>
    <p:sldId id="268" r:id="rId12"/>
    <p:sldId id="269" r:id="rId13"/>
    <p:sldId id="270" r:id="rId14"/>
    <p:sldId id="271" r:id="rId15"/>
    <p:sldId id="272" r:id="rId16"/>
    <p:sldId id="273" r:id="rId17"/>
    <p:sldId id="26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3A79-6E14-4583-9CE5-23EB100E979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C2E5-7EF7-4EA6-A5EE-8A309A50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494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3A79-6E14-4583-9CE5-23EB100E979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C2E5-7EF7-4EA6-A5EE-8A309A50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831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3A79-6E14-4583-9CE5-23EB100E979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C2E5-7EF7-4EA6-A5EE-8A309A50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652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3A79-6E14-4583-9CE5-23EB100E979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C2E5-7EF7-4EA6-A5EE-8A309A50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317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3A79-6E14-4583-9CE5-23EB100E979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C2E5-7EF7-4EA6-A5EE-8A309A50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4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3A79-6E14-4583-9CE5-23EB100E979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C2E5-7EF7-4EA6-A5EE-8A309A50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5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3A79-6E14-4583-9CE5-23EB100E979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C2E5-7EF7-4EA6-A5EE-8A309A50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081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3A79-6E14-4583-9CE5-23EB100E979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C2E5-7EF7-4EA6-A5EE-8A309A50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2169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3A79-6E14-4583-9CE5-23EB100E979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C2E5-7EF7-4EA6-A5EE-8A309A50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87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3A79-6E14-4583-9CE5-23EB100E979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C2E5-7EF7-4EA6-A5EE-8A309A50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7138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73A79-6E14-4583-9CE5-23EB100E979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7C2E5-7EF7-4EA6-A5EE-8A309A50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316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C73A79-6E14-4583-9CE5-23EB100E9794}" type="datetimeFigureOut">
              <a:rPr lang="ru-RU" smtClean="0"/>
              <a:t>30.10.2016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7C2E5-7EF7-4EA6-A5EE-8A309A5045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3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8199" y="666376"/>
            <a:ext cx="9144000" cy="2387600"/>
          </a:xfrm>
        </p:spPr>
        <p:txBody>
          <a:bodyPr>
            <a:scene3d>
              <a:camera prst="perspectiveRelaxedModerately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b="1" i="1" dirty="0" err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Злочин</a:t>
            </a:r>
            <a:r>
              <a:rPr lang="ru-RU" b="1" i="1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влади</a:t>
            </a:r>
            <a:r>
              <a:rPr lang="ru-RU" b="1" i="1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 – </a:t>
            </a:r>
            <a:r>
              <a:rPr lang="ru-RU" b="1" i="1" dirty="0" err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траг</a:t>
            </a:r>
            <a:r>
              <a:rPr lang="uk-UA" b="1" i="1" dirty="0" err="1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едія</a:t>
            </a:r>
            <a:r>
              <a:rPr lang="uk-UA" b="1" i="1" dirty="0" smtClean="0"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  <a:reflection blurRad="6350" stA="50000" endA="300" endPos="50000" dist="29997" dir="5400000" sy="-100000" algn="bl" rotWithShape="0"/>
                </a:effectLst>
              </a:rPr>
              <a:t> народу</a:t>
            </a:r>
            <a:endParaRPr lang="ru-RU" b="1" i="1" dirty="0"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  <a:reflection blurRad="6350" stA="50000" endA="300" endPos="50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7484" y="5676982"/>
            <a:ext cx="9144000" cy="567047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Урок </a:t>
            </a:r>
            <a:r>
              <a:rPr lang="uk-UA" dirty="0" err="1" smtClean="0">
                <a:solidFill>
                  <a:schemeClr val="bg1"/>
                </a:solidFill>
              </a:rPr>
              <a:t>пам</a:t>
            </a:r>
            <a:r>
              <a:rPr lang="en-US" dirty="0" smtClean="0">
                <a:solidFill>
                  <a:schemeClr val="bg1"/>
                </a:solidFill>
              </a:rPr>
              <a:t>’</a:t>
            </a:r>
            <a:r>
              <a:rPr lang="uk-UA" dirty="0" smtClean="0">
                <a:solidFill>
                  <a:schemeClr val="bg1"/>
                </a:solidFill>
              </a:rPr>
              <a:t>яті загиблих від Голодомору 1932 – 1933 років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476" y="2315256"/>
            <a:ext cx="3322379" cy="3249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52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0" y="132276"/>
            <a:ext cx="4912856" cy="6568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4214327" y="167698"/>
            <a:ext cx="7439608" cy="9814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1983-го,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передусім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США та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Канаді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набули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міжнародного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розголосу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Тоді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 у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канадському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місті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Едмонтоні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було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споруджено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перший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пам'ятник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жертвам Голодомору 1932 –1933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років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4" t="5987" r="7064" b="22041"/>
          <a:stretch/>
        </p:blipFill>
        <p:spPr>
          <a:xfrm>
            <a:off x="4596883" y="1787123"/>
            <a:ext cx="7402285" cy="47292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lope"/>
            <a:contourClr>
              <a:srgbClr val="969696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10310327" y="5965232"/>
            <a:ext cx="1249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Вашингтон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56338" y="6219728"/>
            <a:ext cx="1155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Едмонтон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5133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26" y="155479"/>
            <a:ext cx="3856592" cy="564816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87420" y="5618975"/>
            <a:ext cx="901144" cy="36933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Калгарі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9" t="4490" r="12872" b="9387"/>
          <a:stretch/>
        </p:blipFill>
        <p:spPr>
          <a:xfrm>
            <a:off x="4402741" y="886066"/>
            <a:ext cx="3984244" cy="57318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519" y="320468"/>
            <a:ext cx="3372334" cy="58004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2327" y="4405995"/>
            <a:ext cx="1009315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У Канаді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3599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5" t="12301" r="18314" b="8336"/>
          <a:stretch/>
        </p:blipFill>
        <p:spPr>
          <a:xfrm>
            <a:off x="548310" y="875130"/>
            <a:ext cx="3277241" cy="577765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9" r="12809" b="6112"/>
          <a:stretch/>
        </p:blipFill>
        <p:spPr>
          <a:xfrm>
            <a:off x="4646645" y="879321"/>
            <a:ext cx="3229651" cy="55961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12043" r="8980" b="6707"/>
          <a:stretch/>
        </p:blipFill>
        <p:spPr>
          <a:xfrm>
            <a:off x="8537510" y="766061"/>
            <a:ext cx="3089691" cy="553210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extBox 4"/>
          <p:cNvSpPr txBox="1"/>
          <p:nvPr/>
        </p:nvSpPr>
        <p:spPr>
          <a:xfrm>
            <a:off x="11104461" y="6468118"/>
            <a:ext cx="104547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В Україні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84209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63" r="9439" b="10674"/>
          <a:stretch/>
        </p:blipFill>
        <p:spPr>
          <a:xfrm>
            <a:off x="217794" y="138170"/>
            <a:ext cx="3359758" cy="6169324"/>
          </a:xfrm>
          <a:prstGeom prst="ellipse">
            <a:avLst/>
          </a:prstGeom>
          <a:ln>
            <a:noFill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8" r="20845" b="2994"/>
          <a:stretch/>
        </p:blipFill>
        <p:spPr>
          <a:xfrm>
            <a:off x="4544746" y="138170"/>
            <a:ext cx="2976465" cy="6652727"/>
          </a:xfrm>
          <a:prstGeom prst="ellipse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 w="101600" prst="riblet"/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5" r="31579" b="6591"/>
          <a:stretch/>
        </p:blipFill>
        <p:spPr>
          <a:xfrm>
            <a:off x="9069354" y="54511"/>
            <a:ext cx="2808515" cy="6736386"/>
          </a:xfrm>
          <a:prstGeom prst="ellipse">
            <a:avLst/>
          </a:prstGeom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  <a:softEdge rad="112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5" name="TextBox 4"/>
          <p:cNvSpPr txBox="1"/>
          <p:nvPr/>
        </p:nvSpPr>
        <p:spPr>
          <a:xfrm>
            <a:off x="10226351" y="6232849"/>
            <a:ext cx="90178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В Одесі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84988" y="6232849"/>
            <a:ext cx="106074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У Лубнах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509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7" t="18583" r="19312" b="11190"/>
          <a:stretch/>
        </p:blipFill>
        <p:spPr>
          <a:xfrm>
            <a:off x="7660433" y="401215"/>
            <a:ext cx="4208106" cy="54673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/>
            <a:extrusionClr>
              <a:srgbClr val="FFFFFF"/>
            </a:extrusion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973" y="1026367"/>
            <a:ext cx="3468220" cy="51505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cross"/>
            <a:extrusionClr>
              <a:srgbClr val="FFFFFF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62" y="634482"/>
            <a:ext cx="3263771" cy="53091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slop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26974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5" t="22586" r="6871" b="7346"/>
          <a:stretch/>
        </p:blipFill>
        <p:spPr>
          <a:xfrm>
            <a:off x="1156996" y="2949645"/>
            <a:ext cx="6708710" cy="390835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5399275" y="289250"/>
            <a:ext cx="875561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dirty="0" smtClean="0"/>
              <a:t>У Києві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7" t="21904"/>
          <a:stretch/>
        </p:blipFill>
        <p:spPr>
          <a:xfrm>
            <a:off x="7540691" y="289250"/>
            <a:ext cx="4440179" cy="535577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slope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03" y="93306"/>
            <a:ext cx="2968691" cy="37727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806154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320" y="391887"/>
            <a:ext cx="9151905" cy="51131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  </a:t>
            </a:r>
            <a:r>
              <a:rPr lang="ru-RU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Вперше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відзначені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роковини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Голодомору – через 60 </a:t>
            </a:r>
            <a:r>
              <a:rPr lang="ru-RU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років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після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трагедії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b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          День </a:t>
            </a:r>
            <a:r>
              <a:rPr lang="ru-RU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пам’яті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жертв Голодомору – </a:t>
            </a:r>
            <a:r>
              <a:rPr lang="ru-RU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щороку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в </a:t>
            </a:r>
            <a:r>
              <a:rPr lang="ru-RU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четверту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5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суботу</a:t>
            </a:r>
            <a:r>
              <a:rPr lang="ru-RU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3500" dist="50800" dir="108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 листопада</a:t>
            </a:r>
            <a:endParaRPr lang="ru-RU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  <a:innerShdw blurRad="63500" dist="50800" dir="108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80" y="1008192"/>
            <a:ext cx="2600130" cy="496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898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21" y="158620"/>
            <a:ext cx="11737910" cy="65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27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7630" y="440775"/>
            <a:ext cx="8899978" cy="2852737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1932 – 1933 </a:t>
            </a:r>
            <a:r>
              <a:rPr lang="ru-RU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в </a:t>
            </a:r>
            <a:r>
              <a:rPr lang="ru-RU" sz="54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Україні</a:t>
            </a:r>
            <a:r>
              <a:rPr lang="ru-RU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54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загинули</a:t>
            </a:r>
            <a:r>
              <a:rPr lang="ru-RU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ru-RU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54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близько</a:t>
            </a:r>
            <a:r>
              <a:rPr lang="ru-RU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9 </a:t>
            </a:r>
            <a:r>
              <a:rPr lang="ru-RU" sz="5400" b="1" dirty="0" err="1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мільйонів</a:t>
            </a:r>
            <a:r>
              <a:rPr lang="ru-RU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людей.</a:t>
            </a:r>
            <a:br>
              <a:rPr lang="ru-RU" sz="54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8"/>
          <a:stretch/>
        </p:blipFill>
        <p:spPr>
          <a:xfrm>
            <a:off x="2108717" y="2369780"/>
            <a:ext cx="7091267" cy="4310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56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1682" y="601726"/>
            <a:ext cx="3584380" cy="4231532"/>
          </a:xfrm>
        </p:spPr>
        <p:txBody>
          <a:bodyPr>
            <a:normAutofit/>
          </a:bodyPr>
          <a:lstStyle/>
          <a:p>
            <a:r>
              <a:rPr lang="ru-RU" sz="4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Голод став </a:t>
            </a:r>
            <a:r>
              <a:rPr lang="ru-RU" sz="4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зброєю</a:t>
            </a:r>
            <a:r>
              <a:rPr lang="ru-RU" sz="4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4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масового</a:t>
            </a:r>
            <a:r>
              <a:rPr lang="ru-RU" sz="4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4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біологічного</a:t>
            </a:r>
            <a:r>
              <a:rPr lang="ru-RU" sz="4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4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знищення</a:t>
            </a:r>
            <a:r>
              <a:rPr lang="ru-RU" sz="4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ru-RU" sz="4800" b="1" i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українців</a:t>
            </a:r>
            <a:r>
              <a:rPr lang="ru-RU" sz="4800" b="1" i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062" y="1615620"/>
            <a:ext cx="5840964" cy="438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09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7381" y="681135"/>
            <a:ext cx="7772400" cy="1147665"/>
          </a:xfrm>
        </p:spPr>
        <p:txBody>
          <a:bodyPr>
            <a:normAutofit fontScale="90000"/>
          </a:bodyPr>
          <a:lstStyle/>
          <a:p>
            <a:r>
              <a:rPr lang="ru-RU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Конфіскація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врожаю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ru-RU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призвела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</a:rPr>
              <a:t> до </a:t>
            </a:r>
            <a:r>
              <a:rPr lang="ru-RU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вбивства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</a:rPr>
              <a:t> селян голодом,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74" y="2232637"/>
            <a:ext cx="5717228" cy="35150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862" y="2901821"/>
            <a:ext cx="5990655" cy="3694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543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4286" y="914400"/>
            <a:ext cx="3582956" cy="505719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</a:rPr>
              <a:t/>
            </a:r>
            <a:br>
              <a:rPr lang="ru-RU" sz="4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при </a:t>
            </a:r>
            <a:r>
              <a:rPr lang="ru-RU" sz="4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цьому</a:t>
            </a:r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  </a:t>
            </a:r>
            <a:r>
              <a:rPr lang="ru-RU" sz="4400" dirty="0" err="1" smtClean="0">
                <a:solidFill>
                  <a:schemeClr val="bg1"/>
                </a:solidFill>
                <a:latin typeface="Arial" panose="020B0604020202020204" pitchFamily="34" charset="0"/>
              </a:rPr>
              <a:t>влада</a:t>
            </a:r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</a:rPr>
              <a:t>мала </a:t>
            </a:r>
            <a:r>
              <a:rPr lang="ru-RU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значні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</a:rPr>
              <a:t> запаси зерна в резервах та </a:t>
            </a:r>
            <a:r>
              <a:rPr lang="ru-RU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здійснювала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його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ru-RU" sz="4400" dirty="0" err="1">
                <a:solidFill>
                  <a:schemeClr val="bg1"/>
                </a:solidFill>
                <a:latin typeface="Arial" panose="020B0604020202020204" pitchFamily="34" charset="0"/>
              </a:rPr>
              <a:t>експорт</a:t>
            </a:r>
            <a:r>
              <a:rPr lang="ru-RU" sz="4400" dirty="0">
                <a:solidFill>
                  <a:schemeClr val="bg1"/>
                </a:solidFill>
                <a:latin typeface="Arial" panose="020B0604020202020204" pitchFamily="34" charset="0"/>
              </a:rPr>
              <a:t> за кордон</a:t>
            </a:r>
            <a:r>
              <a:rPr lang="ru-RU" sz="4400" dirty="0" smtClean="0">
                <a:solidFill>
                  <a:schemeClr val="bg1"/>
                </a:solidFill>
                <a:latin typeface="Arial" panose="020B0604020202020204" pitchFamily="34" charset="0"/>
              </a:rPr>
              <a:t>.</a:t>
            </a:r>
            <a:r>
              <a:rPr lang="ru-RU" sz="4400" dirty="0" smtClean="0">
                <a:solidFill>
                  <a:srgbClr val="252525"/>
                </a:solidFill>
                <a:latin typeface="Arial" panose="020B0604020202020204" pitchFamily="34" charset="0"/>
              </a:rPr>
              <a:t>..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257" y="1107828"/>
            <a:ext cx="7384588" cy="410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930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9321" y="1058527"/>
            <a:ext cx="3492516" cy="4870580"/>
          </a:xfrm>
        </p:spPr>
        <p:txBody>
          <a:bodyPr>
            <a:normAutofit/>
          </a:bodyPr>
          <a:lstStyle/>
          <a:p>
            <a:r>
              <a:rPr lang="ru-RU" sz="3600" b="0" i="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Упродовж</a:t>
            </a:r>
            <a:r>
              <a:rPr lang="ru-RU" sz="3600" b="0" i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600" b="0" i="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десятиліть</a:t>
            </a:r>
            <a:r>
              <a:rPr lang="ru-RU" sz="3600" b="0" i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600" b="0" i="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масове</a:t>
            </a:r>
            <a:r>
              <a:rPr lang="ru-RU" sz="3600" b="0" i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600" b="0" i="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вбивство</a:t>
            </a:r>
            <a:r>
              <a:rPr lang="ru-RU" sz="3600" b="0" i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 людей </a:t>
            </a:r>
            <a:r>
              <a:rPr lang="ru-RU" sz="3600" b="0" i="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штучним</a:t>
            </a:r>
            <a:r>
              <a:rPr lang="ru-RU" sz="3600" b="0" i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 голодом   </a:t>
            </a:r>
            <a:r>
              <a:rPr lang="ru-RU" sz="3600" b="0" i="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замовчувалося</a:t>
            </a:r>
            <a:r>
              <a:rPr lang="ru-RU" sz="3600" b="0" i="0" dirty="0" smtClean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sz="3600" b="0" i="0" dirty="0" err="1" smtClean="0">
                <a:solidFill>
                  <a:schemeClr val="tx2">
                    <a:lumMod val="20000"/>
                    <a:lumOff val="80000"/>
                  </a:schemeClr>
                </a:solidFill>
                <a:effectLst/>
                <a:latin typeface="Arial" panose="020B0604020202020204" pitchFamily="34" charset="0"/>
              </a:rPr>
              <a:t>владою</a:t>
            </a:r>
            <a:endParaRPr lang="ru-RU" sz="3600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0" b="3855"/>
          <a:stretch/>
        </p:blipFill>
        <p:spPr>
          <a:xfrm>
            <a:off x="4093272" y="345233"/>
            <a:ext cx="6767560" cy="46508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79183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8575" y="592494"/>
            <a:ext cx="3689376" cy="377423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4000" dirty="0" err="1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Взагалі</a:t>
            </a:r>
            <a:r>
              <a:rPr lang="ru-RU" sz="4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ru-RU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заборонялося</a:t>
            </a:r>
            <a:r>
              <a:rPr lang="ru-RU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про </a:t>
            </a:r>
            <a:r>
              <a:rPr lang="ru-RU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нього</a:t>
            </a:r>
            <a:r>
              <a:rPr lang="ru-RU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 будь-де </a:t>
            </a:r>
            <a:r>
              <a:rPr lang="ru-RU" sz="4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згадувати</a:t>
            </a:r>
            <a:r>
              <a:rPr lang="ru-RU" sz="4000" dirty="0">
                <a:solidFill>
                  <a:schemeClr val="tx2">
                    <a:lumMod val="20000"/>
                    <a:lumOff val="80000"/>
                  </a:schemeClr>
                </a:solidFill>
                <a:latin typeface="Arial" panose="020B0604020202020204" pitchFamily="34" charset="0"/>
              </a:rPr>
              <a:t>.</a:t>
            </a:r>
            <a:r>
              <a:rPr lang="ru-RU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ru-RU" sz="4000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96" y="152377"/>
            <a:ext cx="7413379" cy="627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041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9551" y="765109"/>
            <a:ext cx="9125339" cy="2202026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</a:t>
            </a:r>
            <a:br>
              <a:rPr lang="ru-RU" sz="4000" b="1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Українцям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було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завдано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смертельної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рани. </a:t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                      1933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рік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став для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України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часом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національної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ru-RU" sz="3600" b="1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катастрофи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.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b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07"/>
          <a:stretch/>
        </p:blipFill>
        <p:spPr>
          <a:xfrm>
            <a:off x="1812212" y="2668555"/>
            <a:ext cx="9209605" cy="40868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coolSlan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22656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96343" y="315199"/>
            <a:ext cx="8630816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ru-RU" sz="3600" b="1" dirty="0" smtClean="0">
                <a:ln/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 1934 </a:t>
            </a:r>
            <a:r>
              <a:rPr lang="ru-RU" sz="3600" b="1" dirty="0" err="1" smtClean="0">
                <a:ln/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році</a:t>
            </a:r>
            <a:r>
              <a:rPr lang="ru-RU" sz="3600" b="1" dirty="0" smtClean="0">
                <a:ln/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b="1" dirty="0" err="1" smtClean="0">
                <a:ln/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з’являються</a:t>
            </a:r>
            <a:r>
              <a:rPr lang="ru-RU" sz="3600" b="1" dirty="0" smtClean="0">
                <a:ln/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3600" b="1" dirty="0" err="1" smtClean="0">
                <a:ln/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перші</a:t>
            </a:r>
            <a:r>
              <a:rPr lang="ru-RU" sz="3600" b="1" dirty="0" smtClean="0">
                <a:ln/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книги про </a:t>
            </a:r>
            <a:r>
              <a:rPr lang="ru-RU" sz="3600" b="1" dirty="0" smtClean="0">
                <a:ln/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Голодомор </a:t>
            </a:r>
            <a:r>
              <a:rPr lang="ru-RU" sz="3600" b="1" dirty="0" smtClean="0">
                <a:ln/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</a:t>
            </a:r>
            <a:r>
              <a:rPr lang="ru-RU" sz="3600" b="1" dirty="0" err="1" smtClean="0">
                <a:ln/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Україні</a:t>
            </a:r>
            <a:r>
              <a:rPr lang="ru-RU" sz="3600" b="1" dirty="0" smtClean="0">
                <a:ln/>
                <a:solidFill>
                  <a:srgbClr val="FFFF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sz="3600" b="1" dirty="0">
              <a:ln/>
              <a:solidFill>
                <a:srgbClr val="FFFF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2253" y="5010795"/>
            <a:ext cx="4047152" cy="14773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1963 року в Нью-Йорку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виходить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друком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роман Василя Барки “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Жовтий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князь” про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голодні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1932-1933 роки.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Сьогодні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цей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роман є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найвідомішим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художнім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твором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про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ті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події</a:t>
            </a: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34" y="385876"/>
            <a:ext cx="2797658" cy="432238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innerShdw blurRad="63500" dist="50800" dir="8100000">
              <a:prstClr val="black">
                <a:alpha val="50000"/>
              </a:prstClr>
            </a:inn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riblet"/>
            <a:bevelB w="82550" h="44450" prst="angle"/>
            <a:contourClr>
              <a:srgbClr val="FFFFFF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318" y="2697365"/>
            <a:ext cx="7149841" cy="40217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329" y="1596353"/>
            <a:ext cx="2574476" cy="387624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756612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149</Words>
  <Application>Microsoft Office PowerPoint</Application>
  <PresentationFormat>Широкоэкранный</PresentationFormat>
  <Paragraphs>21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Злочин влади – трагедія народу</vt:lpstr>
      <vt:lpstr>1932 – 1933 в Україні загинули  близько 9 мільйонів людей.                 </vt:lpstr>
      <vt:lpstr>Голод став зброєю масового біологічного знищення українців. </vt:lpstr>
      <vt:lpstr>Конфіскація врожаю  призвела до вбивства селян голодом,</vt:lpstr>
      <vt:lpstr>  при цьому  влада мала значні запаси зерна в резервах та здійснювала його експорт за кордон... </vt:lpstr>
      <vt:lpstr>Упродовж десятиліть масове вбивство людей штучним голодом   замовчувалося владою</vt:lpstr>
      <vt:lpstr> Взагалі заборонялося про нього будь-де згадувати. </vt:lpstr>
      <vt:lpstr>                   Українцям було завдано смертельної рани.                         1933 рік став для України часом національної катастрофи.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Вперше відзначені роковини Голодомору – через 60 років після трагедії.             День пам’яті жертв Голодомору – щороку в четверту суботу листопада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Злочин влади – трагедія народу</dc:title>
  <dc:creator>Ливия Евфросиния</dc:creator>
  <cp:lastModifiedBy>Ливия Евфросиния</cp:lastModifiedBy>
  <cp:revision>18</cp:revision>
  <dcterms:created xsi:type="dcterms:W3CDTF">2016-10-30T11:05:28Z</dcterms:created>
  <dcterms:modified xsi:type="dcterms:W3CDTF">2016-10-30T18:22:45Z</dcterms:modified>
</cp:coreProperties>
</file>