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2" r:id="rId8"/>
    <p:sldId id="264" r:id="rId9"/>
    <p:sldId id="260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dirty="0"/>
              <a:pPr/>
              <a:t>10/29/2016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dirty="0"/>
              <a:t>10/29/2016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dirty="0"/>
              <a:t>10/29/2016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dirty="0"/>
              <a:t>10/29/2016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dirty="0"/>
              <a:t>10/29/2016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dirty="0"/>
              <a:t>10/29/2016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dirty="0"/>
              <a:t>10/29/2016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dirty="0"/>
              <a:t>10/29/2016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dirty="0"/>
              <a:t>10/29/2016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dirty="0"/>
              <a:t>10/29/2016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dirty="0"/>
              <a:t>10/29/2016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dirty="0"/>
              <a:t>10/29/2016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dirty="0"/>
              <a:t>10/29/2016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dirty="0"/>
              <a:t>10/29/2016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dirty="0"/>
              <a:t>10/29/2016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dirty="0"/>
              <a:t>10/29/2016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dirty="0"/>
              <a:t>10/29/2016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E0D914D-B099-4142-A885-11F276715148}" type="datetimeFigureOut">
              <a:rPr lang="en-US" dirty="0"/>
              <a:t>10/29/2016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Музеї Івана Франка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err="1" smtClean="0"/>
              <a:t>Відеоподорож</a:t>
            </a:r>
            <a:endParaRPr lang="ru-RU" dirty="0"/>
          </a:p>
        </p:txBody>
      </p:sp>
      <p:pic>
        <p:nvPicPr>
          <p:cNvPr id="4" name="Na_slova_Franka_-_Hoch_zna_sh_zna_sh_zna_sh_dobre_zna_sh__muzofon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5372" y="4472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12"/>
    </mc:Choice>
    <mc:Fallback xmlns="">
      <p:transition spd="slow" advTm="12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2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10" y="0"/>
            <a:ext cx="10058400" cy="670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0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29"/>
    </mc:Choice>
    <mc:Fallback xmlns="">
      <p:transition spd="slow" advTm="1312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6488" y="1087365"/>
            <a:ext cx="105249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  <a:latin typeface="Helvetica Neue"/>
              </a:rPr>
              <a:t>Літературно-меморіальний</a:t>
            </a:r>
            <a:r>
              <a:rPr lang="ru-RU" b="1" dirty="0">
                <a:solidFill>
                  <a:schemeClr val="bg1"/>
                </a:solidFill>
                <a:latin typeface="Helvetica Neue"/>
              </a:rPr>
              <a:t> музей </a:t>
            </a:r>
            <a:r>
              <a:rPr lang="ru-RU" b="1" dirty="0" err="1">
                <a:solidFill>
                  <a:schemeClr val="bg1"/>
                </a:solidFill>
                <a:latin typeface="Helvetica Neue"/>
              </a:rPr>
              <a:t>ІванаФранка</a:t>
            </a:r>
            <a:r>
              <a:rPr lang="ru-RU" b="1" dirty="0">
                <a:solidFill>
                  <a:schemeClr val="bg1"/>
                </a:solidFill>
                <a:latin typeface="Helvetica Neue"/>
              </a:rPr>
              <a:t> в с. </a:t>
            </a:r>
            <a:r>
              <a:rPr lang="ru-RU" b="1" dirty="0" err="1" smtClean="0">
                <a:solidFill>
                  <a:schemeClr val="bg1"/>
                </a:solidFill>
                <a:latin typeface="Helvetica Neue"/>
              </a:rPr>
              <a:t>Криворівня</a:t>
            </a:r>
            <a:r>
              <a:rPr lang="ru-RU" b="1" dirty="0" smtClean="0">
                <a:solidFill>
                  <a:schemeClr val="bg1"/>
                </a:solidFill>
                <a:latin typeface="Helvetica Neue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Helvetica Neue"/>
              </a:rPr>
              <a:t>Івано-Франківської</a:t>
            </a:r>
            <a:r>
              <a:rPr lang="ru-RU" b="1" dirty="0" smtClean="0">
                <a:solidFill>
                  <a:schemeClr val="bg1"/>
                </a:solidFill>
                <a:latin typeface="Helvetica Neue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Helvetica Neue"/>
              </a:rPr>
              <a:t>області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74" y="2457546"/>
            <a:ext cx="11902615" cy="409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6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07"/>
    </mc:Choice>
    <mc:Fallback xmlns="">
      <p:transition spd="slow" advTm="1040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12" y="1243394"/>
            <a:ext cx="11808975" cy="43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1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8"/>
    </mc:Choice>
    <mc:Fallback xmlns="">
      <p:transition spd="slow" advTm="2032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2574"/>
            <a:ext cx="12192000" cy="457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12"/>
    </mc:Choice>
    <mc:Fallback xmlns="">
      <p:transition spd="slow" advTm="1631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901" y="251488"/>
            <a:ext cx="4857750" cy="36480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" t="1734" r="14602" b="12117"/>
          <a:stretch/>
        </p:blipFill>
        <p:spPr>
          <a:xfrm>
            <a:off x="83975" y="83975"/>
            <a:ext cx="6932645" cy="46362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3" r="14355" b="4829"/>
          <a:stretch/>
        </p:blipFill>
        <p:spPr>
          <a:xfrm>
            <a:off x="5001207" y="2911151"/>
            <a:ext cx="4954556" cy="394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9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2"/>
    </mc:Choice>
    <mc:Fallback xmlns="">
      <p:transition spd="slow" advTm="815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97" y="1611570"/>
            <a:ext cx="10774812" cy="337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2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6"/>
    </mc:Choice>
    <mc:Fallback xmlns="">
      <p:transition spd="slow" advTm="405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2945" y="690466"/>
            <a:ext cx="8761413" cy="1502228"/>
          </a:xfrm>
        </p:spPr>
        <p:txBody>
          <a:bodyPr/>
          <a:lstStyle/>
          <a:p>
            <a:r>
              <a:rPr lang="ru-RU" b="1" dirty="0" err="1"/>
              <a:t>Заповідник</a:t>
            </a:r>
            <a:r>
              <a:rPr lang="ru-RU" b="1" dirty="0"/>
              <a:t> «</a:t>
            </a:r>
            <a:r>
              <a:rPr lang="ru-RU" b="1" dirty="0" err="1"/>
              <a:t>Нагуєвичі</a:t>
            </a:r>
            <a:r>
              <a:rPr lang="ru-RU" b="1" dirty="0"/>
              <a:t>» – </a:t>
            </a:r>
            <a:r>
              <a:rPr lang="ru-RU" b="1" dirty="0" err="1"/>
              <a:t>родинне</a:t>
            </a:r>
            <a:r>
              <a:rPr lang="ru-RU" b="1" dirty="0"/>
              <a:t> село </a:t>
            </a:r>
            <a:r>
              <a:rPr lang="ru-RU" b="1" dirty="0" err="1"/>
              <a:t>Івана</a:t>
            </a:r>
            <a:r>
              <a:rPr lang="ru-RU" b="1" dirty="0"/>
              <a:t> Франка 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47396" y="274777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solidFill>
                  <a:srgbClr val="000000"/>
                </a:solidFill>
                <a:latin typeface="Open Sans"/>
              </a:rPr>
              <a:t>Державний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історико-культурний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заповідник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«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Нагуєвичі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» –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це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садиба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батьків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письменника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меморіальний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музей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Івана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Франка,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будинок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літератора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скульптурна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Open Sans"/>
              </a:rPr>
              <a:t>композиція</a:t>
            </a:r>
            <a:endParaRPr lang="ru-RU" dirty="0" smtClean="0">
              <a:solidFill>
                <a:srgbClr val="000000"/>
              </a:solidFill>
              <a:latin typeface="Open Sans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«І. Франко і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світова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література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», </a:t>
            </a:r>
            <a:endParaRPr lang="ru-RU" dirty="0" smtClean="0">
              <a:solidFill>
                <a:srgbClr val="000000"/>
              </a:solidFill>
              <a:latin typeface="Open Sans"/>
            </a:endParaRPr>
          </a:p>
          <a:p>
            <a:r>
              <a:rPr lang="ru-RU" dirty="0" err="1" smtClean="0">
                <a:solidFill>
                  <a:srgbClr val="000000"/>
                </a:solidFill>
                <a:latin typeface="Open Sans"/>
              </a:rPr>
              <a:t>художньо-меморіальний</a:t>
            </a:r>
            <a:r>
              <a:rPr lang="ru-RU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комплекс </a:t>
            </a:r>
            <a:endParaRPr lang="ru-RU" dirty="0" smtClean="0">
              <a:solidFill>
                <a:srgbClr val="000000"/>
              </a:solidFill>
              <a:latin typeface="Open Sans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Open Sans"/>
              </a:rPr>
              <a:t>«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Стежка </a:t>
            </a:r>
            <a:r>
              <a:rPr lang="ru-RU" dirty="0" err="1">
                <a:solidFill>
                  <a:srgbClr val="000000"/>
                </a:solidFill>
                <a:latin typeface="Open Sans"/>
              </a:rPr>
              <a:t>Івана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 Франка».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45771" y="6194267"/>
            <a:ext cx="8326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>
                <a:solidFill>
                  <a:srgbClr val="808080"/>
                </a:solidFill>
                <a:latin typeface="Open Sans"/>
              </a:rPr>
              <a:t>Скульптурний</a:t>
            </a:r>
            <a:r>
              <a:rPr lang="ru-RU" i="1" dirty="0">
                <a:solidFill>
                  <a:srgbClr val="808080"/>
                </a:solidFill>
                <a:latin typeface="Open Sans"/>
              </a:rPr>
              <a:t> ансамбль «І. Франко й </a:t>
            </a:r>
            <a:r>
              <a:rPr lang="ru-RU" i="1" dirty="0" err="1">
                <a:solidFill>
                  <a:srgbClr val="808080"/>
                </a:solidFill>
                <a:latin typeface="Open Sans"/>
              </a:rPr>
              <a:t>світова</a:t>
            </a:r>
            <a:r>
              <a:rPr lang="ru-RU" i="1" dirty="0">
                <a:solidFill>
                  <a:srgbClr val="808080"/>
                </a:solidFill>
                <a:latin typeface="Open Sans"/>
              </a:rPr>
              <a:t> </a:t>
            </a:r>
            <a:r>
              <a:rPr lang="ru-RU" i="1" dirty="0" err="1">
                <a:solidFill>
                  <a:srgbClr val="808080"/>
                </a:solidFill>
                <a:latin typeface="Open Sans"/>
              </a:rPr>
              <a:t>література</a:t>
            </a:r>
            <a:r>
              <a:rPr lang="ru-RU" i="1" dirty="0">
                <a:solidFill>
                  <a:srgbClr val="808080"/>
                </a:solidFill>
                <a:latin typeface="Open Sans"/>
              </a:rPr>
              <a:t>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396" y="2355155"/>
            <a:ext cx="485775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3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92"/>
    </mc:Choice>
    <mc:Fallback xmlns="">
      <p:transition spd="slow" advTm="2109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80361" y="1471517"/>
            <a:ext cx="23116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>
                <a:solidFill>
                  <a:srgbClr val="808080"/>
                </a:solidFill>
                <a:latin typeface="Open Sans"/>
              </a:rPr>
              <a:t>Меморіальний</a:t>
            </a:r>
            <a:r>
              <a:rPr lang="ru-RU" i="1" dirty="0">
                <a:solidFill>
                  <a:srgbClr val="808080"/>
                </a:solidFill>
                <a:latin typeface="Open Sans"/>
              </a:rPr>
              <a:t> музей </a:t>
            </a:r>
            <a:r>
              <a:rPr lang="ru-RU" i="1" dirty="0" err="1">
                <a:solidFill>
                  <a:srgbClr val="808080"/>
                </a:solidFill>
                <a:latin typeface="Open Sans"/>
              </a:rPr>
              <a:t>Івана</a:t>
            </a:r>
            <a:r>
              <a:rPr lang="ru-RU" i="1" dirty="0">
                <a:solidFill>
                  <a:srgbClr val="808080"/>
                </a:solidFill>
                <a:latin typeface="Open Sans"/>
              </a:rPr>
              <a:t> Франка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743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1"/>
    </mc:Choice>
    <mc:Fallback xmlns="">
      <p:transition spd="slow" advTm="1160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1" y="92722"/>
            <a:ext cx="7639694" cy="51230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283" y="369240"/>
            <a:ext cx="5472119" cy="41094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631" y="3209731"/>
            <a:ext cx="5790242" cy="338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0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87"/>
    </mc:Choice>
    <mc:Fallback xmlns="">
      <p:transition spd="slow" advTm="1508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177" y="788437"/>
            <a:ext cx="9843794" cy="1096924"/>
          </a:xfrm>
        </p:spPr>
        <p:txBody>
          <a:bodyPr/>
          <a:lstStyle/>
          <a:p>
            <a:r>
              <a:rPr lang="uk-UA" sz="2000" b="1" i="1" dirty="0"/>
              <a:t>Стежка Івана Франка</a:t>
            </a:r>
            <a:r>
              <a:rPr lang="uk-UA" sz="2000" b="1" dirty="0"/>
              <a:t/>
            </a:r>
            <a:br>
              <a:rPr lang="uk-UA" sz="2000" b="1" dirty="0"/>
            </a:br>
            <a:r>
              <a:rPr lang="uk-UA" sz="2000" dirty="0"/>
              <a:t>Найромантичніше місце у Нагуєвичах. Так, це дійсно стежка, на якій можна зустрітись із героями Івана Франка, а саме:  Захаром Беркутом, Прометеєм, Каменярем, Дзвоном, Мойсеєм, </a:t>
            </a:r>
            <a:r>
              <a:rPr lang="uk-UA" sz="2000" dirty="0" smtClean="0"/>
              <a:t>Ріпником, </a:t>
            </a:r>
            <a:r>
              <a:rPr lang="uk-UA" sz="2000" dirty="0"/>
              <a:t>Піснею і працею, Коханою й багатьма іншими.</a:t>
            </a:r>
            <a:br>
              <a:rPr lang="uk-UA" sz="2000" dirty="0"/>
            </a:b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911" y="2912705"/>
            <a:ext cx="2857500" cy="381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" y="2064883"/>
            <a:ext cx="4857750" cy="33813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918" y="2733432"/>
            <a:ext cx="5270802" cy="398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1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85"/>
    </mc:Choice>
    <mc:Fallback xmlns="">
      <p:transition spd="slow" advTm="3098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4994" y="637766"/>
            <a:ext cx="8761413" cy="1097728"/>
          </a:xfrm>
        </p:spPr>
        <p:txBody>
          <a:bodyPr/>
          <a:lstStyle/>
          <a:p>
            <a:r>
              <a:rPr lang="ru-RU" dirty="0"/>
              <a:t> </a:t>
            </a:r>
            <a:r>
              <a:rPr lang="ru-RU" sz="3200" dirty="0"/>
              <a:t>У</a:t>
            </a:r>
            <a:r>
              <a:rPr lang="ru-RU" sz="3200" dirty="0" smtClean="0"/>
              <a:t>рочище </a:t>
            </a:r>
            <a:r>
              <a:rPr lang="ru-RU" sz="3200" dirty="0"/>
              <a:t> «</a:t>
            </a:r>
            <a:r>
              <a:rPr lang="ru-RU" sz="3200" dirty="0" err="1"/>
              <a:t>Ярина</a:t>
            </a:r>
            <a:r>
              <a:rPr lang="ru-RU" sz="3200" dirty="0"/>
              <a:t>», де є </a:t>
            </a:r>
            <a:r>
              <a:rPr lang="ru-RU" sz="3200" dirty="0" err="1"/>
              <a:t>капличка</a:t>
            </a:r>
            <a:r>
              <a:rPr lang="ru-RU" sz="3200" dirty="0"/>
              <a:t>, свята вода і </a:t>
            </a:r>
            <a:r>
              <a:rPr lang="ru-RU" sz="3200" dirty="0" err="1"/>
              <a:t>навіть</a:t>
            </a:r>
            <a:r>
              <a:rPr lang="ru-RU" sz="3200" dirty="0"/>
              <a:t> </a:t>
            </a:r>
            <a:r>
              <a:rPr lang="ru-RU" sz="3200" dirty="0" err="1"/>
              <a:t>пам’ятник</a:t>
            </a:r>
            <a:r>
              <a:rPr lang="ru-RU" sz="3200" dirty="0"/>
              <a:t> </a:t>
            </a:r>
            <a:r>
              <a:rPr lang="ru-RU" sz="3200" dirty="0" err="1"/>
              <a:t>зрізаному</a:t>
            </a:r>
            <a:r>
              <a:rPr lang="ru-RU" sz="3200" dirty="0"/>
              <a:t> дереву.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526" y="2719437"/>
            <a:ext cx="4857750" cy="36480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45" y="2159599"/>
            <a:ext cx="6010484" cy="45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3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12"/>
    </mc:Choice>
    <mc:Fallback xmlns="">
      <p:transition spd="slow" advTm="1691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69" y="148803"/>
            <a:ext cx="8481332" cy="6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2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32"/>
    </mc:Choice>
    <mc:Fallback xmlns="">
      <p:transition spd="slow" advTm="1163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3069" y="2379413"/>
            <a:ext cx="4144833" cy="457093"/>
          </a:xfrm>
        </p:spPr>
        <p:txBody>
          <a:bodyPr/>
          <a:lstStyle/>
          <a:p>
            <a:r>
              <a:rPr lang="ru-RU" dirty="0" smtClean="0"/>
              <a:t>Музей </a:t>
            </a:r>
            <a:r>
              <a:rPr lang="ru-RU" dirty="0" err="1"/>
              <a:t>Івана</a:t>
            </a:r>
            <a:r>
              <a:rPr lang="ru-RU" dirty="0"/>
              <a:t> </a:t>
            </a:r>
            <a:r>
              <a:rPr lang="ru-RU" dirty="0" smtClean="0"/>
              <a:t>Франка </a:t>
            </a:r>
            <a:r>
              <a:rPr lang="ru-RU" dirty="0"/>
              <a:t>в </a:t>
            </a:r>
            <a:r>
              <a:rPr lang="ru-RU" dirty="0" err="1"/>
              <a:t>Києві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26" y="702905"/>
            <a:ext cx="11146757" cy="13871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69" y="2993375"/>
            <a:ext cx="4517183" cy="30090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524" y="2379412"/>
            <a:ext cx="5438870" cy="362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7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8"/>
    </mc:Choice>
    <mc:Fallback xmlns="">
      <p:transition spd="slow" advTm="1032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1" y="137140"/>
            <a:ext cx="6601631" cy="43975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206" y="1922106"/>
            <a:ext cx="7187953" cy="479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7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84"/>
    </mc:Choice>
    <mc:Fallback xmlns="">
      <p:transition spd="slow" advTm="12984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68</TotalTime>
  <Words>74</Words>
  <Application>Microsoft Office PowerPoint</Application>
  <PresentationFormat>Широкоэкранный</PresentationFormat>
  <Paragraphs>13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Century Gothic</vt:lpstr>
      <vt:lpstr>Helvetica Neue</vt:lpstr>
      <vt:lpstr>Open Sans</vt:lpstr>
      <vt:lpstr>Wingdings 3</vt:lpstr>
      <vt:lpstr>Ион (конференц-зал)</vt:lpstr>
      <vt:lpstr>Музеї Івана Франка</vt:lpstr>
      <vt:lpstr>Заповідник «Нагуєвичі» – родинне село Івана Франка  </vt:lpstr>
      <vt:lpstr>Презентация PowerPoint</vt:lpstr>
      <vt:lpstr>Презентация PowerPoint</vt:lpstr>
      <vt:lpstr>Стежка Івана Франка Найромантичніше місце у Нагуєвичах. Так, це дійсно стежка, на якій можна зустрітись із героями Івана Франка, а саме:  Захаром Беркутом, Прометеєм, Каменярем, Дзвоном, Мойсеєм, Ріпником, Піснею і працею, Коханою й багатьма іншими. </vt:lpstr>
      <vt:lpstr> Урочище  «Ярина», де є капличка, свята вода і навіть пам’ятник зрізаному дереву.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Музеї Івана Франка</dc:title>
  <dc:creator>Ливия Евфросиния</dc:creator>
  <cp:lastModifiedBy>Ливия Евфросиния</cp:lastModifiedBy>
  <cp:revision>8</cp:revision>
  <dcterms:created xsi:type="dcterms:W3CDTF">2016-10-29T14:11:17Z</dcterms:created>
  <dcterms:modified xsi:type="dcterms:W3CDTF">2016-10-29T15:20:09Z</dcterms:modified>
</cp:coreProperties>
</file>